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86" r:id="rId9"/>
    <p:sldId id="264" r:id="rId10"/>
    <p:sldId id="265" r:id="rId11"/>
    <p:sldId id="266" r:id="rId12"/>
    <p:sldId id="282" r:id="rId13"/>
    <p:sldId id="267" r:id="rId14"/>
    <p:sldId id="269" r:id="rId15"/>
    <p:sldId id="270" r:id="rId16"/>
    <p:sldId id="271" r:id="rId17"/>
    <p:sldId id="268" r:id="rId18"/>
    <p:sldId id="272" r:id="rId19"/>
    <p:sldId id="274" r:id="rId20"/>
    <p:sldId id="276" r:id="rId21"/>
    <p:sldId id="284" r:id="rId22"/>
    <p:sldId id="281" r:id="rId23"/>
    <p:sldId id="283" r:id="rId24"/>
    <p:sldId id="285" r:id="rId25"/>
    <p:sldId id="275" r:id="rId26"/>
    <p:sldId id="277" r:id="rId27"/>
    <p:sldId id="278" r:id="rId28"/>
    <p:sldId id="280" r:id="rId29"/>
  </p:sldIdLst>
  <p:sldSz cx="13004800" cy="9753600"/>
  <p:notesSz cx="6858000" cy="9144000"/>
  <p:defaultTextStyle>
    <a:lvl1pPr algn="ctr" defTabSz="584200">
      <a:lnSpc>
        <a:spcPct val="120000"/>
      </a:lnSpc>
      <a:spcBef>
        <a:spcPts val="1200"/>
      </a:spcBef>
      <a:buFont typeface="Zapf Dingbats"/>
      <a:defRPr sz="3200">
        <a:solidFill>
          <a:srgbClr val="4F5C3F"/>
        </a:solidFill>
        <a:latin typeface="+mj-lt"/>
        <a:ea typeface="+mj-ea"/>
        <a:cs typeface="+mj-cs"/>
        <a:sym typeface="Georgia"/>
      </a:defRPr>
    </a:lvl1pPr>
    <a:lvl2pPr algn="ctr" defTabSz="584200">
      <a:lnSpc>
        <a:spcPct val="120000"/>
      </a:lnSpc>
      <a:spcBef>
        <a:spcPts val="1200"/>
      </a:spcBef>
      <a:buFont typeface="Zapf Dingbats"/>
      <a:defRPr sz="3200">
        <a:solidFill>
          <a:srgbClr val="4F5C3F"/>
        </a:solidFill>
        <a:latin typeface="+mj-lt"/>
        <a:ea typeface="+mj-ea"/>
        <a:cs typeface="+mj-cs"/>
        <a:sym typeface="Georgia"/>
      </a:defRPr>
    </a:lvl2pPr>
    <a:lvl3pPr algn="ctr" defTabSz="584200">
      <a:lnSpc>
        <a:spcPct val="120000"/>
      </a:lnSpc>
      <a:spcBef>
        <a:spcPts val="1200"/>
      </a:spcBef>
      <a:buFont typeface="Zapf Dingbats"/>
      <a:defRPr sz="3200">
        <a:solidFill>
          <a:srgbClr val="4F5C3F"/>
        </a:solidFill>
        <a:latin typeface="+mj-lt"/>
        <a:ea typeface="+mj-ea"/>
        <a:cs typeface="+mj-cs"/>
        <a:sym typeface="Georgia"/>
      </a:defRPr>
    </a:lvl3pPr>
    <a:lvl4pPr algn="ctr" defTabSz="584200">
      <a:lnSpc>
        <a:spcPct val="120000"/>
      </a:lnSpc>
      <a:spcBef>
        <a:spcPts val="1200"/>
      </a:spcBef>
      <a:buFont typeface="Zapf Dingbats"/>
      <a:defRPr sz="3200">
        <a:solidFill>
          <a:srgbClr val="4F5C3F"/>
        </a:solidFill>
        <a:latin typeface="+mj-lt"/>
        <a:ea typeface="+mj-ea"/>
        <a:cs typeface="+mj-cs"/>
        <a:sym typeface="Georgia"/>
      </a:defRPr>
    </a:lvl4pPr>
    <a:lvl5pPr algn="ctr" defTabSz="584200">
      <a:lnSpc>
        <a:spcPct val="120000"/>
      </a:lnSpc>
      <a:spcBef>
        <a:spcPts val="1200"/>
      </a:spcBef>
      <a:buFont typeface="Zapf Dingbats"/>
      <a:defRPr sz="3200">
        <a:solidFill>
          <a:srgbClr val="4F5C3F"/>
        </a:solidFill>
        <a:latin typeface="+mj-lt"/>
        <a:ea typeface="+mj-ea"/>
        <a:cs typeface="+mj-cs"/>
        <a:sym typeface="Georgia"/>
      </a:defRPr>
    </a:lvl5pPr>
    <a:lvl6pPr algn="ctr" defTabSz="584200">
      <a:lnSpc>
        <a:spcPct val="120000"/>
      </a:lnSpc>
      <a:spcBef>
        <a:spcPts val="1200"/>
      </a:spcBef>
      <a:buFont typeface="Zapf Dingbats"/>
      <a:defRPr sz="3200">
        <a:solidFill>
          <a:srgbClr val="4F5C3F"/>
        </a:solidFill>
        <a:latin typeface="+mj-lt"/>
        <a:ea typeface="+mj-ea"/>
        <a:cs typeface="+mj-cs"/>
        <a:sym typeface="Georgia"/>
      </a:defRPr>
    </a:lvl6pPr>
    <a:lvl7pPr algn="ctr" defTabSz="584200">
      <a:lnSpc>
        <a:spcPct val="120000"/>
      </a:lnSpc>
      <a:spcBef>
        <a:spcPts val="1200"/>
      </a:spcBef>
      <a:buFont typeface="Zapf Dingbats"/>
      <a:defRPr sz="3200">
        <a:solidFill>
          <a:srgbClr val="4F5C3F"/>
        </a:solidFill>
        <a:latin typeface="+mj-lt"/>
        <a:ea typeface="+mj-ea"/>
        <a:cs typeface="+mj-cs"/>
        <a:sym typeface="Georgia"/>
      </a:defRPr>
    </a:lvl7pPr>
    <a:lvl8pPr algn="ctr" defTabSz="584200">
      <a:lnSpc>
        <a:spcPct val="120000"/>
      </a:lnSpc>
      <a:spcBef>
        <a:spcPts val="1200"/>
      </a:spcBef>
      <a:buFont typeface="Zapf Dingbats"/>
      <a:defRPr sz="3200">
        <a:solidFill>
          <a:srgbClr val="4F5C3F"/>
        </a:solidFill>
        <a:latin typeface="+mj-lt"/>
        <a:ea typeface="+mj-ea"/>
        <a:cs typeface="+mj-cs"/>
        <a:sym typeface="Georgia"/>
      </a:defRPr>
    </a:lvl8pPr>
    <a:lvl9pPr algn="ctr" defTabSz="584200">
      <a:lnSpc>
        <a:spcPct val="120000"/>
      </a:lnSpc>
      <a:spcBef>
        <a:spcPts val="1200"/>
      </a:spcBef>
      <a:buFont typeface="Zapf Dingbats"/>
      <a:defRPr sz="3200">
        <a:solidFill>
          <a:srgbClr val="4F5C3F"/>
        </a:solidFill>
        <a:latin typeface="+mj-lt"/>
        <a:ea typeface="+mj-ea"/>
        <a:cs typeface="+mj-cs"/>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wholeTbl>
    <a:band2H>
      <a:tcTxStyle/>
      <a:tcStyle>
        <a:tcBdr/>
        <a:fill>
          <a:solidFill>
            <a:srgbClr val="E6E5DA">
              <a:alpha val="60000"/>
            </a:srgbClr>
          </a:solidFill>
        </a:fill>
      </a:tcStyle>
    </a:band2H>
    <a:firstCol>
      <a:tcTxStyle>
        <a:fontRef idx="maj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firstCol>
    <a:lastRow>
      <a:tcTxStyle>
        <a:fontRef idx="maj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lastRow>
    <a:firstRow>
      <a:tcTxStyle>
        <a:fontRef idx="maj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firstRow>
  </a:tblStyle>
  <a:tblStyle styleId="{C7B018BB-80A7-4F77-B60F-C8B233D01FF8}" styleName="">
    <a:tblBg/>
    <a:wholeTbl>
      <a:tcTxStyle>
        <a:fontRef idx="major">
          <a:srgbClr val="162732">
            <a:alpha val="80000"/>
          </a:srgbClr>
        </a:fontRef>
        <a:srgbClr val="162732">
          <a:alpha val="8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0CFCA">
              <a:alpha val="75000"/>
            </a:srgbClr>
          </a:solidFill>
        </a:fill>
      </a:tcStyle>
    </a:band2H>
    <a:firstCol>
      <a:tcTxStyle>
        <a:fontRef idx="major">
          <a:srgbClr val="162732">
            <a:alpha val="80000"/>
          </a:srgbClr>
        </a:fontRef>
        <a:srgbClr val="162732">
          <a:alpha val="80000"/>
        </a:srgbClr>
      </a:tcTxStyle>
      <a:tcStyle>
        <a:tcBdr>
          <a:left>
            <a:ln w="12700" cap="flat">
              <a:solidFill>
                <a:srgbClr val="162732"/>
              </a:solidFill>
              <a:prstDash val="solid"/>
              <a:miter lim="400000"/>
            </a:ln>
          </a:left>
          <a:right>
            <a:ln w="25400" cap="flat">
              <a:solidFill>
                <a:srgbClr val="16273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ajor">
          <a:srgbClr val="DFDBD1"/>
        </a:fontRef>
        <a:srgbClr val="DFDBD1"/>
      </a:tcTxStyle>
      <a:tcStyle>
        <a:tcBdr>
          <a:left>
            <a:ln w="12700" cap="flat">
              <a:noFill/>
              <a:miter lim="400000"/>
            </a:ln>
          </a:left>
          <a:right>
            <a:ln w="12700" cap="flat">
              <a:noFill/>
              <a:miter lim="400000"/>
            </a:ln>
          </a:right>
          <a:top>
            <a:ln w="25400" cap="flat">
              <a:solidFill>
                <a:srgbClr val="162732"/>
              </a:solidFill>
              <a:prstDash val="solid"/>
              <a:miter lim="400000"/>
            </a:ln>
          </a:top>
          <a:bottom>
            <a:ln w="12700" cap="flat">
              <a:solidFill>
                <a:srgbClr val="162732"/>
              </a:solidFill>
              <a:prstDash val="solid"/>
              <a:miter lim="400000"/>
            </a:ln>
          </a:bottom>
          <a:insideH>
            <a:ln w="12700" cap="flat">
              <a:solidFill>
                <a:srgbClr val="EDEADB"/>
              </a:solidFill>
              <a:prstDash val="solid"/>
              <a:miter lim="400000"/>
            </a:ln>
          </a:insideH>
          <a:insideV>
            <a:ln w="12700" cap="flat">
              <a:noFill/>
              <a:miter lim="400000"/>
            </a:ln>
          </a:insideV>
        </a:tcBdr>
      </a:tcStyle>
    </a:lastRow>
    <a:firstRow>
      <a:tcTxStyle>
        <a:fontRef idx="major">
          <a:srgbClr val="DFDBD1"/>
        </a:fontRef>
        <a:srgbClr val="DFDBD1"/>
      </a:tcTxStyle>
      <a:tcStyle>
        <a:tcBdr>
          <a:left>
            <a:ln w="12700" cap="flat">
              <a:noFill/>
              <a:miter lim="400000"/>
            </a:ln>
          </a:left>
          <a:right>
            <a:ln w="12700" cap="flat">
              <a:noFill/>
              <a:miter lim="400000"/>
            </a:ln>
          </a:right>
          <a:top>
            <a:ln w="12700" cap="flat">
              <a:solidFill>
                <a:srgbClr val="162732"/>
              </a:solidFill>
              <a:prstDash val="solid"/>
              <a:miter lim="400000"/>
            </a:ln>
          </a:top>
          <a:bottom>
            <a:ln w="25400" cap="flat">
              <a:solidFill>
                <a:srgbClr val="162732"/>
              </a:solidFill>
              <a:prstDash val="solid"/>
              <a:miter lim="400000"/>
            </a:ln>
          </a:bottom>
          <a:insideH>
            <a:ln w="12700" cap="flat">
              <a:solidFill>
                <a:srgbClr val="DFDBD1"/>
              </a:solidFill>
              <a:prstDash val="solid"/>
              <a:miter lim="400000"/>
            </a:ln>
          </a:insideH>
          <a:insideV>
            <a:ln w="12700" cap="flat">
              <a:noFill/>
              <a:miter lim="400000"/>
            </a:ln>
          </a:insideV>
        </a:tcBdr>
      </a:tcStyle>
    </a:firstRow>
  </a:tblStyle>
  <a:tblStyle styleId="{EEE7283C-3CF3-47DC-8721-378D4A62B228}" styleName="">
    <a:tblBg/>
    <a:wholeTbl>
      <a:tcTxStyle>
        <a:fontRef idx="major">
          <a:srgbClr val="4F5C3F"/>
        </a:fontRef>
        <a:srgbClr val="4F5C3F"/>
      </a:tcTxStyle>
      <a:tcStyle>
        <a:tcBdr>
          <a:left>
            <a:ln w="12700" cap="flat">
              <a:solidFill>
                <a:srgbClr val="595C35"/>
              </a:solidFill>
              <a:custDash>
                <a:ds d="200000" sp="200000"/>
              </a:custDash>
              <a:miter lim="400000"/>
            </a:ln>
          </a:left>
          <a:right>
            <a:ln w="12700" cap="flat">
              <a:solidFill>
                <a:srgbClr val="595C35"/>
              </a:solidFill>
              <a:custDash>
                <a:ds d="200000" sp="200000"/>
              </a:custDash>
              <a:miter lim="400000"/>
            </a:ln>
          </a:right>
          <a:top>
            <a:ln w="12700" cap="flat">
              <a:solidFill>
                <a:srgbClr val="595C35"/>
              </a:solidFill>
              <a:custDash>
                <a:ds d="200000" sp="200000"/>
              </a:custDash>
              <a:miter lim="400000"/>
            </a:ln>
          </a:top>
          <a:bottom>
            <a:ln w="12700" cap="flat">
              <a:solidFill>
                <a:srgbClr val="595C35"/>
              </a:solidFill>
              <a:custDash>
                <a:ds d="200000" sp="200000"/>
              </a:custDash>
              <a:miter lim="400000"/>
            </a:ln>
          </a:bottom>
          <a:insideH>
            <a:ln w="12700" cap="flat">
              <a:solidFill>
                <a:srgbClr val="595C35"/>
              </a:solidFill>
              <a:custDash>
                <a:ds d="200000" sp="200000"/>
              </a:custDash>
              <a:miter lim="400000"/>
            </a:ln>
          </a:insideH>
          <a:insideV>
            <a:ln w="12700" cap="flat">
              <a:solidFill>
                <a:srgbClr val="595C35"/>
              </a:solidFill>
              <a:custDash>
                <a:ds d="200000" sp="200000"/>
              </a:custDash>
              <a:miter lim="400000"/>
            </a:ln>
          </a:insideV>
        </a:tcBdr>
        <a:fill>
          <a:noFill/>
        </a:fill>
      </a:tcStyle>
    </a:wholeTbl>
    <a:band2H>
      <a:tcTxStyle/>
      <a:tcStyle>
        <a:tcBdr/>
        <a:fill>
          <a:solidFill>
            <a:srgbClr val="DDD9AC">
              <a:alpha val="70000"/>
            </a:srgbClr>
          </a:solidFill>
        </a:fill>
      </a:tcStyle>
    </a:band2H>
    <a:firstCol>
      <a:tcTxStyle>
        <a:fontRef idx="major">
          <a:srgbClr val="4F5C3F"/>
        </a:fontRef>
        <a:srgbClr val="4F5C3F"/>
      </a:tcTxStyle>
      <a:tcStyle>
        <a:tcBdr>
          <a:left>
            <a:ln w="12700" cap="flat">
              <a:solidFill>
                <a:srgbClr val="162732"/>
              </a:solidFill>
              <a:prstDash val="solid"/>
              <a:miter lim="400000"/>
            </a:ln>
          </a:left>
          <a:right>
            <a:ln w="12700" cap="flat">
              <a:solidFill>
                <a:srgbClr val="595C35"/>
              </a:solidFill>
              <a:custDash>
                <a:ds d="200000" sp="200000"/>
              </a:custDash>
              <a:miter lim="400000"/>
            </a:ln>
          </a:right>
          <a:top>
            <a:ln w="12700" cap="flat">
              <a:solidFill>
                <a:srgbClr val="595C35"/>
              </a:solidFill>
              <a:custDash>
                <a:ds d="200000" sp="200000"/>
              </a:custDash>
              <a:miter lim="400000"/>
            </a:ln>
          </a:top>
          <a:bottom>
            <a:ln w="12700" cap="flat">
              <a:solidFill>
                <a:srgbClr val="595C35"/>
              </a:solidFill>
              <a:custDash>
                <a:ds d="200000" sp="200000"/>
              </a:custDash>
              <a:miter lim="400000"/>
            </a:ln>
          </a:bottom>
          <a:insideH>
            <a:ln w="12700" cap="flat">
              <a:solidFill>
                <a:srgbClr val="595C35"/>
              </a:solidFill>
              <a:custDash>
                <a:ds d="200000" sp="200000"/>
              </a:custDash>
              <a:miter lim="400000"/>
            </a:ln>
          </a:insideH>
          <a:insideV>
            <a:ln w="12700" cap="flat">
              <a:solidFill>
                <a:srgbClr val="595C35"/>
              </a:solidFill>
              <a:custDash>
                <a:ds d="200000" sp="200000"/>
              </a:custDash>
              <a:miter lim="400000"/>
            </a:ln>
          </a:insideV>
        </a:tcBdr>
      </a:tcStyle>
    </a:firstCol>
    <a:lastRow>
      <a:tcTxStyle>
        <a:fontRef idx="maj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rgbClr val="595C35"/>
              </a:solidFill>
              <a:prstDash val="solid"/>
              <a:miter lim="400000"/>
            </a:ln>
          </a:top>
          <a:bottom>
            <a:ln w="12700" cap="flat">
              <a:solidFill>
                <a:srgbClr val="162732"/>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tcStyle>
    </a:lastRow>
    <a:firstRow>
      <a:tcTxStyle>
        <a:fontRef idx="maj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rgbClr val="162732"/>
              </a:solidFill>
              <a:prstDash val="solid"/>
              <a:miter lim="400000"/>
            </a:ln>
          </a:top>
          <a:bottom>
            <a:ln w="25400" cap="flat">
              <a:solidFill>
                <a:srgbClr val="595C35"/>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tcStyle>
    </a:firstRow>
  </a:tblStyle>
  <a:tblStyle styleId="{CF821DB8-F4EB-4A41-A1BA-3FCAFE7338EE}" styleName="">
    <a:tblBg/>
    <a:wholeTbl>
      <a:tcTxStyle>
        <a:fontRef idx="maj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a:tcStyle>
        <a:tcBdr/>
        <a:fill>
          <a:solidFill>
            <a:srgbClr val="EDDBBD">
              <a:alpha val="55000"/>
            </a:srgbClr>
          </a:solidFill>
        </a:fill>
      </a:tcStyle>
    </a:band2H>
    <a:firstCol>
      <a:tcTxStyle>
        <a:fontRef idx="maj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aj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Ref idx="maj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33BA23B1-9221-436E-865A-0063620EA4FD}" styleName="">
    <a:tblBg/>
    <a:wholeTbl>
      <a:tcTxStyle>
        <a:fontRef idx="maj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a:tcStyle>
        <a:tcBdr/>
        <a:fill>
          <a:solidFill>
            <a:srgbClr val="E2DED3">
              <a:alpha val="80000"/>
            </a:srgbClr>
          </a:solidFill>
        </a:fill>
      </a:tcStyle>
    </a:band2H>
    <a:firstCol>
      <a:tcTxStyle>
        <a:fontRef idx="maj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a:fontRef idx="maj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tcStyle>
    </a:lastRow>
    <a:firstRow>
      <a:tcTxStyle>
        <a:fontRef idx="maj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tcStyle>
    </a:firstRow>
  </a:tblStyle>
  <a:tblStyle styleId="{2708684C-4D16-4618-839F-0558EEFCDFE6}" styleName="">
    <a:tblBg/>
    <a:wholeTbl>
      <a:tcTxStyle>
        <a:fontRef idx="major">
          <a:srgbClr val="4F5C3F"/>
        </a:fontRef>
        <a:srgbClr val="4F5C3F"/>
      </a:tcTxStyle>
      <a:tcStyle>
        <a:tcBdr>
          <a:left>
            <a:ln w="12700" cap="flat">
              <a:noFill/>
              <a:miter lim="400000"/>
            </a:ln>
          </a:left>
          <a:right>
            <a:ln w="12700" cap="flat">
              <a:noFill/>
              <a:miter lim="400000"/>
            </a:ln>
          </a:right>
          <a:top>
            <a:ln w="12700" cap="flat">
              <a:solidFill>
                <a:srgbClr val="828852"/>
              </a:solidFill>
              <a:custDash>
                <a:ds d="200000" sp="200000"/>
              </a:custDash>
              <a:miter lim="400000"/>
            </a:ln>
          </a:top>
          <a:bottom>
            <a:ln w="12700" cap="flat">
              <a:solidFill>
                <a:srgbClr val="828852"/>
              </a:solidFill>
              <a:custDash>
                <a:ds d="200000" sp="200000"/>
              </a:custDash>
              <a:miter lim="400000"/>
            </a:ln>
          </a:bottom>
          <a:insideH>
            <a:ln w="12700" cap="flat">
              <a:solidFill>
                <a:srgbClr val="828852"/>
              </a:solidFill>
              <a:custDash>
                <a:ds d="200000" sp="200000"/>
              </a:custDash>
              <a:miter lim="400000"/>
            </a:ln>
          </a:insideH>
          <a:insideV>
            <a:ln w="12700" cap="flat">
              <a:noFill/>
              <a:miter lim="400000"/>
            </a:ln>
          </a:insideV>
        </a:tcBdr>
        <a:fill>
          <a:noFill/>
        </a:fill>
      </a:tcStyle>
    </a:wholeTbl>
    <a:band2H>
      <a:tcTxStyle/>
      <a:tcStyle>
        <a:tcBdr/>
        <a:fill>
          <a:solidFill>
            <a:srgbClr val="DEE3BA">
              <a:alpha val="63000"/>
            </a:srgbClr>
          </a:solidFill>
        </a:fill>
      </a:tcStyle>
    </a:band2H>
    <a:firstCol>
      <a:tcTxStyle>
        <a:fontRef idx="major">
          <a:srgbClr val="4F5C3F"/>
        </a:fontRef>
        <a:srgbClr val="4F5C3F"/>
      </a:tcTxStyle>
      <a:tcStyle>
        <a:tcBdr>
          <a:left>
            <a:ln w="12700" cap="flat">
              <a:noFill/>
              <a:miter lim="400000"/>
            </a:ln>
          </a:left>
          <a:right>
            <a:ln w="25400" cap="flat">
              <a:solidFill>
                <a:srgbClr val="828852"/>
              </a:solidFill>
              <a:prstDash val="solid"/>
              <a:miter lim="400000"/>
            </a:ln>
          </a:right>
          <a:top>
            <a:ln w="12700" cap="flat">
              <a:solidFill>
                <a:srgbClr val="828852">
                  <a:alpha val="60000"/>
                </a:srgbClr>
              </a:solidFill>
              <a:custDash>
                <a:ds d="200000" sp="200000"/>
              </a:custDash>
              <a:miter lim="400000"/>
            </a:ln>
          </a:top>
          <a:bottom>
            <a:ln w="12700" cap="flat">
              <a:solidFill>
                <a:srgbClr val="828852">
                  <a:alpha val="60000"/>
                </a:srgbClr>
              </a:solidFill>
              <a:custDash>
                <a:ds d="200000" sp="200000"/>
              </a:custDash>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firstCol>
    <a:lastRow>
      <a:tcTxStyle>
        <a:fontRef idx="major">
          <a:srgbClr val="4F5C3F"/>
        </a:fontRef>
        <a:srgbClr val="4F5C3F"/>
      </a:tcTxStyle>
      <a:tcStyle>
        <a:tcBdr>
          <a:left>
            <a:ln w="12700" cap="flat">
              <a:noFill/>
              <a:miter lim="400000"/>
            </a:ln>
          </a:left>
          <a:right>
            <a:ln w="12700" cap="flat">
              <a:noFill/>
              <a:miter lim="400000"/>
            </a:ln>
          </a:right>
          <a:top>
            <a:ln w="25400" cap="flat">
              <a:solidFill>
                <a:srgbClr val="828852"/>
              </a:solidFill>
              <a:prstDash val="solid"/>
              <a:miter lim="400000"/>
            </a:ln>
          </a:top>
          <a:bottom>
            <a:ln w="12700" cap="flat">
              <a:noFill/>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lastRow>
    <a:firstRow>
      <a:tcTxStyle>
        <a:fontRef idx="maj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rgbClr val="828852"/>
              </a:solidFill>
              <a:prstDash val="solid"/>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553E2A"/>
        </a:fontRef>
        <a:srgbClr val="553E2A"/>
      </a:tcTxStyle>
      <a:tcStyle>
        <a:tcBdr>
          <a:left>
            <a:ln w="12700" cap="flat">
              <a:solidFill>
                <a:srgbClr val="917E6F"/>
              </a:solidFill>
              <a:custDash>
                <a:ds d="300000" sp="300000"/>
              </a:custDash>
              <a:miter lim="400000"/>
            </a:ln>
          </a:left>
          <a:right>
            <a:ln w="12700" cap="flat">
              <a:solidFill>
                <a:srgbClr val="917E6F"/>
              </a:solidFill>
              <a:custDash>
                <a:ds d="300000" sp="300000"/>
              </a:custDash>
              <a:miter lim="400000"/>
            </a:ln>
          </a:right>
          <a:top>
            <a:ln w="12700" cap="flat">
              <a:solidFill>
                <a:srgbClr val="917E6F"/>
              </a:solidFill>
              <a:custDash>
                <a:ds d="300000" sp="300000"/>
              </a:custDash>
              <a:miter lim="400000"/>
            </a:ln>
          </a:top>
          <a:bottom>
            <a:ln w="12700" cap="flat">
              <a:solidFill>
                <a:srgbClr val="917E6F"/>
              </a:solidFill>
              <a:custDash>
                <a:ds d="300000" sp="300000"/>
              </a:custDash>
              <a:miter lim="400000"/>
            </a:ln>
          </a:bottom>
          <a:insideH>
            <a:ln w="12700" cap="flat">
              <a:solidFill>
                <a:srgbClr val="917E6F"/>
              </a:solidFill>
              <a:custDash>
                <a:ds d="300000" sp="300000"/>
              </a:custDash>
              <a:miter lim="400000"/>
            </a:ln>
          </a:insideH>
          <a:insideV>
            <a:ln w="12700" cap="flat">
              <a:solidFill>
                <a:srgbClr val="917E6F"/>
              </a:solidFill>
              <a:custDash>
                <a:ds d="300000" sp="300000"/>
              </a:custDash>
              <a:miter lim="400000"/>
            </a:ln>
          </a:insideV>
        </a:tcBdr>
        <a:fill>
          <a:noFill/>
        </a:fill>
      </a:tcStyle>
    </a:wholeTbl>
    <a:band2H>
      <a:tcTxStyle/>
      <a:tcStyle>
        <a:tcBdr/>
        <a:fill>
          <a:solidFill>
            <a:srgbClr val="917E6F">
              <a:alpha val="10000"/>
            </a:srgbClr>
          </a:solidFill>
        </a:fill>
      </a:tcStyle>
    </a:band2H>
    <a:firstCol>
      <a:tcTxStyle b="off" i="off">
        <a:fontRef idx="minor">
          <a:srgbClr val="FFFFFF"/>
        </a:fontRef>
        <a:srgbClr val="FFFFFF"/>
      </a:tcTxStyle>
      <a:tcStyle>
        <a:tcBdr>
          <a:left>
            <a:ln w="12700" cap="flat">
              <a:solidFill>
                <a:srgbClr val="917E6F"/>
              </a:solidFill>
              <a:custDash>
                <a:ds d="300000" sp="300000"/>
              </a:custDash>
              <a:miter lim="400000"/>
            </a:ln>
          </a:left>
          <a:right>
            <a:ln w="12700" cap="flat">
              <a:solidFill>
                <a:srgbClr val="917E6F"/>
              </a:solidFill>
              <a:custDash>
                <a:ds d="300000" sp="300000"/>
              </a:custDash>
              <a:miter lim="400000"/>
            </a:ln>
          </a:right>
          <a:top>
            <a:ln w="12700" cap="flat">
              <a:solidFill>
                <a:srgbClr val="917E6F"/>
              </a:solidFill>
              <a:custDash>
                <a:ds d="300000" sp="300000"/>
              </a:custDash>
              <a:miter lim="400000"/>
            </a:ln>
          </a:top>
          <a:bottom>
            <a:ln w="12700" cap="flat">
              <a:solidFill>
                <a:srgbClr val="917E6F"/>
              </a:solidFill>
              <a:custDash>
                <a:ds d="300000" sp="300000"/>
              </a:custDash>
              <a:miter lim="400000"/>
            </a:ln>
          </a:bottom>
          <a:insideH>
            <a:ln w="12700" cap="flat">
              <a:solidFill>
                <a:srgbClr val="917E6F"/>
              </a:solidFill>
              <a:custDash>
                <a:ds d="300000" sp="300000"/>
              </a:custDash>
              <a:miter lim="400000"/>
            </a:ln>
          </a:insideH>
          <a:insideV>
            <a:ln w="12700" cap="flat">
              <a:solidFill>
                <a:srgbClr val="917E6F"/>
              </a:solidFill>
              <a:custDash>
                <a:ds d="300000" sp="300000"/>
              </a:custDash>
              <a:miter lim="400000"/>
            </a:ln>
          </a:insideV>
        </a:tcBdr>
      </a:tcStyle>
    </a:firstCol>
    <a:lastRow>
      <a:tcTxStyle b="off" i="off">
        <a:fontRef idx="minor">
          <a:srgbClr val="FFFFFF"/>
        </a:fontRef>
        <a:srgbClr val="FFFFFF"/>
      </a:tcTxStyle>
      <a:tcStyle>
        <a:tcBdr>
          <a:left>
            <a:ln w="12700" cap="flat">
              <a:solidFill>
                <a:srgbClr val="917E6F"/>
              </a:solidFill>
              <a:custDash>
                <a:ds d="300000" sp="300000"/>
              </a:custDash>
              <a:miter lim="400000"/>
            </a:ln>
          </a:left>
          <a:right>
            <a:ln w="12700" cap="flat">
              <a:solidFill>
                <a:srgbClr val="917E6F"/>
              </a:solidFill>
              <a:custDash>
                <a:ds d="300000" sp="300000"/>
              </a:custDash>
              <a:miter lim="400000"/>
            </a:ln>
          </a:right>
          <a:top>
            <a:ln w="12700" cap="flat">
              <a:solidFill>
                <a:srgbClr val="917E6F"/>
              </a:solidFill>
              <a:custDash>
                <a:ds d="300000" sp="300000"/>
              </a:custDash>
              <a:miter lim="400000"/>
            </a:ln>
          </a:top>
          <a:bottom>
            <a:ln w="12700" cap="flat">
              <a:solidFill>
                <a:srgbClr val="917E6F"/>
              </a:solidFill>
              <a:custDash>
                <a:ds d="300000" sp="300000"/>
              </a:custDash>
              <a:miter lim="400000"/>
            </a:ln>
          </a:bottom>
          <a:insideH>
            <a:ln w="12700" cap="flat">
              <a:solidFill>
                <a:srgbClr val="917E6F"/>
              </a:solidFill>
              <a:custDash>
                <a:ds d="300000" sp="300000"/>
              </a:custDash>
              <a:miter lim="400000"/>
            </a:ln>
          </a:insideH>
          <a:insideV>
            <a:ln w="12700" cap="flat">
              <a:solidFill>
                <a:srgbClr val="917E6F"/>
              </a:solidFill>
              <a:custDash>
                <a:ds d="300000" sp="300000"/>
              </a:custDash>
              <a:miter lim="400000"/>
            </a:ln>
          </a:insideV>
        </a:tcBdr>
      </a:tcStyle>
    </a:lastRow>
    <a:firstRow>
      <a:tcTxStyle b="off" i="off">
        <a:fontRef idx="minor">
          <a:srgbClr val="FFFFFF"/>
        </a:fontRef>
        <a:srgbClr val="FFFFFF"/>
      </a:tcTxStyle>
      <a:tcStyle>
        <a:tcBdr>
          <a:left>
            <a:ln w="12700" cap="flat">
              <a:solidFill>
                <a:srgbClr val="917E6F"/>
              </a:solidFill>
              <a:custDash>
                <a:ds d="300000" sp="300000"/>
              </a:custDash>
              <a:miter lim="400000"/>
            </a:ln>
          </a:left>
          <a:right>
            <a:ln w="12700" cap="flat">
              <a:solidFill>
                <a:srgbClr val="917E6F"/>
              </a:solidFill>
              <a:custDash>
                <a:ds d="300000" sp="300000"/>
              </a:custDash>
              <a:miter lim="400000"/>
            </a:ln>
          </a:right>
          <a:top>
            <a:ln w="12700" cap="flat">
              <a:solidFill>
                <a:srgbClr val="917E6F"/>
              </a:solidFill>
              <a:custDash>
                <a:ds d="300000" sp="300000"/>
              </a:custDash>
              <a:miter lim="400000"/>
            </a:ln>
          </a:top>
          <a:bottom>
            <a:ln w="12700" cap="flat">
              <a:solidFill>
                <a:srgbClr val="917E6F"/>
              </a:solidFill>
              <a:custDash>
                <a:ds d="300000" sp="300000"/>
              </a:custDash>
              <a:miter lim="400000"/>
            </a:ln>
          </a:bottom>
          <a:insideH>
            <a:ln w="12700" cap="flat">
              <a:solidFill>
                <a:srgbClr val="917E6F"/>
              </a:solidFill>
              <a:custDash>
                <a:ds d="300000" sp="300000"/>
              </a:custDash>
              <a:miter lim="400000"/>
            </a:ln>
          </a:insideH>
          <a:insideV>
            <a:ln w="12700" cap="flat">
              <a:solidFill>
                <a:srgbClr val="917E6F"/>
              </a:solidFill>
              <a:custDash>
                <a:ds d="300000" sp="300000"/>
              </a:custDash>
              <a:miter lim="400000"/>
            </a:ln>
          </a:insideV>
        </a:tcBdr>
      </a:tcStyle>
    </a:firstRow>
  </a:tblStyle>
  <a:tblStyle styleId="{D51ADE6A-740E-44AE-83CC-AE7238B6C88D}" styleName="">
    <a:tblBg/>
    <a:wholeTbl>
      <a:tcTxStyle b="off" i="off">
        <a:fontRef idx="maj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ACD9E">
              <a:alpha val="68000"/>
            </a:srgbClr>
          </a:solidFill>
        </a:fill>
      </a:tcStyle>
    </a:wholeTbl>
    <a:band2H>
      <a:tcTxStyle/>
      <a:tcStyle>
        <a:tcBdr/>
        <a:fill>
          <a:solidFill>
            <a:srgbClr val="CDC194">
              <a:alpha val="68000"/>
            </a:srgbClr>
          </a:solidFill>
        </a:fill>
      </a:tcStyle>
    </a:band2H>
    <a:firstCol>
      <a:tcTxStyle b="off" i="off">
        <a:fontRef idx="major">
          <a:srgbClr val="F3F1DF"/>
        </a:fontRef>
        <a:srgbClr val="F3F1DF"/>
      </a:tcTxStyle>
      <a:tcStyle>
        <a:tcBdr>
          <a:left>
            <a:ln w="12700" cap="flat">
              <a:solidFill>
                <a:srgbClr val="000000"/>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49056">
              <a:alpha val="75000"/>
            </a:srgbClr>
          </a:solidFill>
        </a:fill>
      </a:tcStyle>
    </a:firstCol>
    <a:lastRow>
      <a:tcTxStyle b="off" i="off">
        <a:fontRef idx="maj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000000"/>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14F15">
              <a:alpha val="75000"/>
            </a:srgbClr>
          </a:solidFill>
        </a:fill>
      </a:tcStyle>
    </a:lastRow>
    <a:firstRow>
      <a:tcTxStyle b="off" i="off">
        <a:fontRef idx="maj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14F15">
              <a:alpha val="7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63" d="100"/>
          <a:sy n="63" d="100"/>
        </p:scale>
        <p:origin x="1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pic>
        <p:nvPicPr>
          <p:cNvPr id="8" name="shape_1.png"/>
          <p:cNvPicPr/>
          <p:nvPr/>
        </p:nvPicPr>
        <p:blipFill>
          <a:blip r:embed="rId2">
            <a:extLst/>
          </a:blip>
          <a:stretch>
            <a:fillRect/>
          </a:stretch>
        </p:blipFill>
        <p:spPr>
          <a:xfrm>
            <a:off x="3695700" y="7721600"/>
            <a:ext cx="8890000" cy="2025237"/>
          </a:xfrm>
          <a:prstGeom prst="rect">
            <a:avLst/>
          </a:prstGeom>
          <a:ln w="12700">
            <a:miter lim="400000"/>
          </a:ln>
        </p:spPr>
      </p:pic>
      <p:pic>
        <p:nvPicPr>
          <p:cNvPr id="9" name="white brush stroke.pdf"/>
          <p:cNvPicPr/>
          <p:nvPr/>
        </p:nvPicPr>
        <p:blipFill>
          <a:blip r:embed="rId3">
            <a:extLst/>
          </a:blip>
          <a:stretch>
            <a:fillRect/>
          </a:stretch>
        </p:blipFill>
        <p:spPr>
          <a:xfrm>
            <a:off x="38100" y="4787900"/>
            <a:ext cx="12928600" cy="190500"/>
          </a:xfrm>
          <a:prstGeom prst="rect">
            <a:avLst/>
          </a:prstGeom>
          <a:ln w="12700">
            <a:miter lim="400000"/>
          </a:ln>
        </p:spPr>
      </p:pic>
      <p:pic>
        <p:nvPicPr>
          <p:cNvPr id="10" name="shape_2.png"/>
          <p:cNvPicPr/>
          <p:nvPr/>
        </p:nvPicPr>
        <p:blipFill>
          <a:blip r:embed="rId4">
            <a:alphaModFix amt="64999"/>
            <a:extLst/>
          </a:blip>
          <a:stretch>
            <a:fillRect/>
          </a:stretch>
        </p:blipFill>
        <p:spPr>
          <a:xfrm>
            <a:off x="266700" y="-3048000"/>
            <a:ext cx="7620000" cy="5113523"/>
          </a:xfrm>
          <a:prstGeom prst="rect">
            <a:avLst/>
          </a:prstGeom>
          <a:ln w="12700">
            <a:miter lim="400000"/>
          </a:ln>
        </p:spPr>
      </p:pic>
      <p:sp>
        <p:nvSpPr>
          <p:cNvPr id="11" name="Shape 11"/>
          <p:cNvSpPr>
            <a:spLocks noGrp="1"/>
          </p:cNvSpPr>
          <p:nvPr>
            <p:ph type="title"/>
          </p:nvPr>
        </p:nvSpPr>
        <p:spPr>
          <a:xfrm>
            <a:off x="685800" y="2425700"/>
            <a:ext cx="11633200" cy="2311400"/>
          </a:xfrm>
          <a:prstGeom prst="rect">
            <a:avLst/>
          </a:prstGeom>
        </p:spPr>
        <p:txBody>
          <a:bodyPr lIns="0" tIns="0" rIns="0" bIns="0" anchor="b"/>
          <a:lstStyle>
            <a:lvl1pPr>
              <a:defRPr sz="7200"/>
            </a:lvl1pPr>
          </a:lstStyle>
          <a:p>
            <a:pPr lvl="0">
              <a:defRPr sz="1800">
                <a:solidFill>
                  <a:srgbClr val="000000"/>
                </a:solidFill>
              </a:defRPr>
            </a:pPr>
            <a:r>
              <a:rPr sz="7200">
                <a:solidFill>
                  <a:srgbClr val="553E2A"/>
                </a:solidFill>
              </a:rPr>
              <a:t>Title Text</a:t>
            </a:r>
          </a:p>
        </p:txBody>
      </p:sp>
      <p:sp>
        <p:nvSpPr>
          <p:cNvPr id="12" name="Shape 12"/>
          <p:cNvSpPr>
            <a:spLocks noGrp="1"/>
          </p:cNvSpPr>
          <p:nvPr>
            <p:ph type="body" idx="1"/>
          </p:nvPr>
        </p:nvSpPr>
        <p:spPr>
          <a:xfrm>
            <a:off x="685800" y="5130800"/>
            <a:ext cx="11633200" cy="1320800"/>
          </a:xfrm>
          <a:prstGeom prst="rect">
            <a:avLst/>
          </a:prstGeom>
        </p:spPr>
        <p:txBody>
          <a:bodyPr lIns="0" tIns="0" rIns="0" bIns="0"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lvl="0">
              <a:defRPr sz="1800">
                <a:solidFill>
                  <a:srgbClr val="000000"/>
                </a:solidFill>
              </a:defRPr>
            </a:pPr>
            <a:r>
              <a:rPr sz="3800">
                <a:solidFill>
                  <a:srgbClr val="553E2A"/>
                </a:solidFill>
              </a:rPr>
              <a:t>Body Level One</a:t>
            </a:r>
          </a:p>
          <a:p>
            <a:pPr lvl="1">
              <a:defRPr sz="1800">
                <a:solidFill>
                  <a:srgbClr val="000000"/>
                </a:solidFill>
              </a:defRPr>
            </a:pPr>
            <a:r>
              <a:rPr sz="3800">
                <a:solidFill>
                  <a:srgbClr val="553E2A"/>
                </a:solidFill>
              </a:rPr>
              <a:t>Body Level Two</a:t>
            </a:r>
          </a:p>
          <a:p>
            <a:pPr lvl="2">
              <a:defRPr sz="1800">
                <a:solidFill>
                  <a:srgbClr val="000000"/>
                </a:solidFill>
              </a:defRPr>
            </a:pPr>
            <a:r>
              <a:rPr sz="3800">
                <a:solidFill>
                  <a:srgbClr val="553E2A"/>
                </a:solidFill>
              </a:rPr>
              <a:t>Body Level Three</a:t>
            </a:r>
          </a:p>
          <a:p>
            <a:pPr lvl="3">
              <a:defRPr sz="1800">
                <a:solidFill>
                  <a:srgbClr val="000000"/>
                </a:solidFill>
              </a:defRPr>
            </a:pPr>
            <a:r>
              <a:rPr sz="3800">
                <a:solidFill>
                  <a:srgbClr val="553E2A"/>
                </a:solidFill>
              </a:rPr>
              <a:t>Body Level Four</a:t>
            </a:r>
          </a:p>
          <a:p>
            <a:pPr lvl="4">
              <a:defRPr sz="1800">
                <a:solidFill>
                  <a:srgbClr val="000000"/>
                </a:solidFill>
              </a:defRPr>
            </a:pPr>
            <a:r>
              <a:rPr sz="3800">
                <a:solidFill>
                  <a:srgbClr val="553E2A"/>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46" name="oval_horizontal.pdf"/>
          <p:cNvPicPr/>
          <p:nvPr/>
        </p:nvPicPr>
        <p:blipFill>
          <a:blip r:embed="rId2">
            <a:extLst/>
          </a:blip>
          <a:stretch>
            <a:fillRect/>
          </a:stretch>
        </p:blipFill>
        <p:spPr>
          <a:xfrm rot="5400000">
            <a:off x="6379449" y="3227880"/>
            <a:ext cx="6769101" cy="5397501"/>
          </a:xfrm>
          <a:prstGeom prst="rect">
            <a:avLst/>
          </a:prstGeom>
          <a:ln w="12700">
            <a:miter lim="400000"/>
          </a:ln>
        </p:spPr>
      </p:pic>
      <p:sp>
        <p:nvSpPr>
          <p:cNvPr id="47" name="Shape 47"/>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
        <p:nvSpPr>
          <p:cNvPr id="48" name="Shape 48"/>
          <p:cNvSpPr>
            <a:spLocks noGrp="1"/>
          </p:cNvSpPr>
          <p:nvPr>
            <p:ph type="body" idx="1"/>
          </p:nvPr>
        </p:nvSpPr>
        <p:spPr>
          <a:xfrm>
            <a:off x="685800" y="2692400"/>
            <a:ext cx="5562600" cy="65278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pic>
        <p:nvPicPr>
          <p:cNvPr id="50" name="shape_2.png"/>
          <p:cNvPicPr/>
          <p:nvPr/>
        </p:nvPicPr>
        <p:blipFill>
          <a:blip r:embed="rId2">
            <a:alphaModFix amt="64999"/>
            <a:extLst/>
          </a:blip>
          <a:stretch>
            <a:fillRect/>
          </a:stretch>
        </p:blipFill>
        <p:spPr>
          <a:xfrm>
            <a:off x="266700" y="-3048000"/>
            <a:ext cx="7620000" cy="5113523"/>
          </a:xfrm>
          <a:prstGeom prst="rect">
            <a:avLst/>
          </a:prstGeom>
          <a:ln w="12700">
            <a:miter lim="400000"/>
          </a:ln>
        </p:spPr>
      </p:pic>
      <p:pic>
        <p:nvPicPr>
          <p:cNvPr id="51" name="shape_1.png"/>
          <p:cNvPicPr/>
          <p:nvPr/>
        </p:nvPicPr>
        <p:blipFill>
          <a:blip r:embed="rId3">
            <a:extLst/>
          </a:blip>
          <a:stretch>
            <a:fillRect/>
          </a:stretch>
        </p:blipFill>
        <p:spPr>
          <a:xfrm>
            <a:off x="3695700" y="7721600"/>
            <a:ext cx="8890000" cy="2025237"/>
          </a:xfrm>
          <a:prstGeom prst="rect">
            <a:avLst/>
          </a:prstGeom>
          <a:ln w="12700">
            <a:miter lim="400000"/>
          </a:ln>
        </p:spPr>
      </p:pic>
      <p:pic>
        <p:nvPicPr>
          <p:cNvPr id="52" name="white brush stroke.pdf"/>
          <p:cNvPicPr/>
          <p:nvPr/>
        </p:nvPicPr>
        <p:blipFill>
          <a:blip r:embed="rId4">
            <a:extLst/>
          </a:blip>
          <a:stretch>
            <a:fillRect/>
          </a:stretch>
        </p:blipFill>
        <p:spPr>
          <a:xfrm>
            <a:off x="38100" y="1993900"/>
            <a:ext cx="12928600" cy="190500"/>
          </a:xfrm>
          <a:prstGeom prst="rect">
            <a:avLst/>
          </a:prstGeom>
          <a:ln w="12700">
            <a:miter lim="400000"/>
          </a:ln>
        </p:spPr>
      </p:pic>
      <p:sp>
        <p:nvSpPr>
          <p:cNvPr id="53" name="Shape 53"/>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
        <p:nvSpPr>
          <p:cNvPr id="54" name="Shape 54"/>
          <p:cNvSpPr>
            <a:spLocks noGrp="1"/>
          </p:cNvSpPr>
          <p:nvPr>
            <p:ph type="body" idx="1"/>
          </p:nvPr>
        </p:nvSpPr>
        <p:spPr>
          <a:xfrm>
            <a:off x="685800" y="2692400"/>
            <a:ext cx="5562600" cy="65278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pic>
        <p:nvPicPr>
          <p:cNvPr id="56" name="shape_2.png"/>
          <p:cNvPicPr/>
          <p:nvPr/>
        </p:nvPicPr>
        <p:blipFill>
          <a:blip r:embed="rId2">
            <a:alphaModFix amt="64999"/>
            <a:extLst/>
          </a:blip>
          <a:stretch>
            <a:fillRect/>
          </a:stretch>
        </p:blipFill>
        <p:spPr>
          <a:xfrm>
            <a:off x="266700" y="-3048000"/>
            <a:ext cx="7620000" cy="5113523"/>
          </a:xfrm>
          <a:prstGeom prst="rect">
            <a:avLst/>
          </a:prstGeom>
          <a:ln w="12700">
            <a:miter lim="400000"/>
          </a:ln>
        </p:spPr>
      </p:pic>
      <p:pic>
        <p:nvPicPr>
          <p:cNvPr id="57" name="shape_1.png"/>
          <p:cNvPicPr/>
          <p:nvPr/>
        </p:nvPicPr>
        <p:blipFill>
          <a:blip r:embed="rId3">
            <a:extLst/>
          </a:blip>
          <a:stretch>
            <a:fillRect/>
          </a:stretch>
        </p:blipFill>
        <p:spPr>
          <a:xfrm>
            <a:off x="3695700" y="7721600"/>
            <a:ext cx="8890000" cy="2025237"/>
          </a:xfrm>
          <a:prstGeom prst="rect">
            <a:avLst/>
          </a:prstGeom>
          <a:ln w="12700">
            <a:miter lim="400000"/>
          </a:ln>
        </p:spPr>
      </p:pic>
      <p:pic>
        <p:nvPicPr>
          <p:cNvPr id="58" name="white brush stroke.pdf"/>
          <p:cNvPicPr/>
          <p:nvPr/>
        </p:nvPicPr>
        <p:blipFill>
          <a:blip r:embed="rId4">
            <a:extLst/>
          </a:blip>
          <a:stretch>
            <a:fillRect/>
          </a:stretch>
        </p:blipFill>
        <p:spPr>
          <a:xfrm>
            <a:off x="38100" y="1993900"/>
            <a:ext cx="12928600" cy="190500"/>
          </a:xfrm>
          <a:prstGeom prst="rect">
            <a:avLst/>
          </a:prstGeom>
          <a:ln w="12700">
            <a:miter lim="400000"/>
          </a:ln>
        </p:spPr>
      </p:pic>
      <p:sp>
        <p:nvSpPr>
          <p:cNvPr id="59" name="Shape 59"/>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
        <p:nvSpPr>
          <p:cNvPr id="60" name="Shape 60"/>
          <p:cNvSpPr>
            <a:spLocks noGrp="1"/>
          </p:cNvSpPr>
          <p:nvPr>
            <p:ph type="body" idx="1"/>
          </p:nvPr>
        </p:nvSpPr>
        <p:spPr>
          <a:xfrm>
            <a:off x="6756400" y="2692400"/>
            <a:ext cx="5562600" cy="65278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825500" y="3048000"/>
            <a:ext cx="11353800" cy="2273300"/>
          </a:xfrm>
          <a:prstGeom prst="rect">
            <a:avLst/>
          </a:prstGeom>
          <a:effectLst>
            <a:outerShdw blurRad="25400" dist="12700" dir="5400000" rotWithShape="0">
              <a:srgbClr val="FFFFFF"/>
            </a:outerShdw>
          </a:effectLst>
        </p:spPr>
        <p:txBody>
          <a:bodyPr lIns="0" tIns="0" rIns="0" bIns="0" anchor="b"/>
          <a:lstStyle>
            <a:lvl1pPr>
              <a:lnSpc>
                <a:spcPct val="90000"/>
              </a:lnSpc>
              <a:defRPr sz="7200" cap="all" spc="360">
                <a:solidFill>
                  <a:srgbClr val="4F5C3F">
                    <a:alpha val="72000"/>
                  </a:srgbClr>
                </a:solidFill>
                <a:effectLst>
                  <a:outerShdw blurRad="25400" dist="12700" dir="16200000" rotWithShape="0">
                    <a:srgbClr val="3A3A3A">
                      <a:alpha val="35000"/>
                    </a:srgbClr>
                  </a:outerShdw>
                </a:effectLst>
                <a:latin typeface="+mj-lt"/>
                <a:ea typeface="+mj-ea"/>
                <a:cs typeface="+mj-cs"/>
                <a:sym typeface="Georgia"/>
              </a:defRPr>
            </a:lvl1pPr>
          </a:lstStyle>
          <a:p>
            <a:pPr lvl="0">
              <a:defRPr sz="1800" cap="none" spc="0">
                <a:solidFill>
                  <a:srgbClr val="000000"/>
                </a:solidFill>
                <a:effectLst/>
              </a:defRPr>
            </a:pPr>
            <a:r>
              <a:rPr sz="7200" cap="all" spc="360">
                <a:solidFill>
                  <a:srgbClr val="4F5C3F">
                    <a:alpha val="72000"/>
                  </a:srgbClr>
                </a:solidFill>
                <a:effectLst>
                  <a:outerShdw blurRad="25400" dist="12700" dir="16200000" rotWithShape="0">
                    <a:srgbClr val="3A3A3A">
                      <a:alpha val="35000"/>
                    </a:srgbClr>
                  </a:outerShdw>
                </a:effectLst>
              </a:rPr>
              <a:t>Title Text</a:t>
            </a:r>
          </a:p>
        </p:txBody>
      </p:sp>
      <p:sp>
        <p:nvSpPr>
          <p:cNvPr id="63" name="Shape 63"/>
          <p:cNvSpPr>
            <a:spLocks noGrp="1"/>
          </p:cNvSpPr>
          <p:nvPr>
            <p:ph type="body" idx="1"/>
          </p:nvPr>
        </p:nvSpPr>
        <p:spPr>
          <a:xfrm>
            <a:off x="825500" y="5308600"/>
            <a:ext cx="11353800" cy="1295400"/>
          </a:xfrm>
          <a:prstGeom prst="rect">
            <a:avLst/>
          </a:prstGeom>
          <a:effectLst>
            <a:outerShdw blurRad="25400" dist="12700" dir="5400000" rotWithShape="0">
              <a:srgbClr val="FFFFFF">
                <a:alpha val="45000"/>
              </a:srgbClr>
            </a:outerShdw>
          </a:effectLst>
        </p:spPr>
        <p:txBody>
          <a:bodyPr lIns="0" tIns="0" rIns="0" bIns="0" anchor="t"/>
          <a:lstStyle>
            <a:lvl1pPr marL="0" indent="0" algn="ctr">
              <a:spcBef>
                <a:spcPts val="0"/>
              </a:spcBef>
              <a:buSzTx/>
              <a:buFont typeface="Zapf Dingbats"/>
              <a:buNone/>
              <a:defRPr sz="3200">
                <a:solidFill>
                  <a:srgbClr val="4F5C3F"/>
                </a:solidFill>
                <a:latin typeface="+mj-lt"/>
                <a:ea typeface="+mj-ea"/>
                <a:cs typeface="+mj-cs"/>
                <a:sym typeface="Georgia"/>
              </a:defRPr>
            </a:lvl1pPr>
            <a:lvl2pPr marL="0" indent="0" algn="ctr">
              <a:spcBef>
                <a:spcPts val="0"/>
              </a:spcBef>
              <a:buSzTx/>
              <a:buFont typeface="Zapf Dingbats"/>
              <a:buNone/>
              <a:defRPr sz="3200">
                <a:solidFill>
                  <a:srgbClr val="4F5C3F"/>
                </a:solidFill>
                <a:latin typeface="+mj-lt"/>
                <a:ea typeface="+mj-ea"/>
                <a:cs typeface="+mj-cs"/>
                <a:sym typeface="Georgia"/>
              </a:defRPr>
            </a:lvl2pPr>
            <a:lvl3pPr marL="0" indent="0" algn="ctr">
              <a:spcBef>
                <a:spcPts val="0"/>
              </a:spcBef>
              <a:buSzTx/>
              <a:buFont typeface="Zapf Dingbats"/>
              <a:buNone/>
              <a:defRPr sz="3200">
                <a:solidFill>
                  <a:srgbClr val="4F5C3F"/>
                </a:solidFill>
                <a:latin typeface="+mj-lt"/>
                <a:ea typeface="+mj-ea"/>
                <a:cs typeface="+mj-cs"/>
                <a:sym typeface="Georgia"/>
              </a:defRPr>
            </a:lvl3pPr>
            <a:lvl4pPr marL="0" indent="0" algn="ctr">
              <a:spcBef>
                <a:spcPts val="0"/>
              </a:spcBef>
              <a:buSzTx/>
              <a:buFont typeface="Zapf Dingbats"/>
              <a:buNone/>
              <a:defRPr sz="3200">
                <a:solidFill>
                  <a:srgbClr val="4F5C3F"/>
                </a:solidFill>
                <a:latin typeface="+mj-lt"/>
                <a:ea typeface="+mj-ea"/>
                <a:cs typeface="+mj-cs"/>
                <a:sym typeface="Georgia"/>
              </a:defRPr>
            </a:lvl4pPr>
            <a:lvl5pPr marL="0" indent="0" algn="ctr">
              <a:spcBef>
                <a:spcPts val="0"/>
              </a:spcBef>
              <a:buSzTx/>
              <a:buFont typeface="Zapf Dingbats"/>
              <a:buNone/>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
        <p:nvSpPr>
          <p:cNvPr id="66" name="Shape 66"/>
          <p:cNvSpPr>
            <a:spLocks noGrp="1"/>
          </p:cNvSpPr>
          <p:nvPr>
            <p:ph type="body" idx="1"/>
          </p:nvPr>
        </p:nvSpPr>
        <p:spPr>
          <a:xfrm>
            <a:off x="825500" y="2705100"/>
            <a:ext cx="11353800" cy="6223000"/>
          </a:xfrm>
          <a:prstGeom prst="rect">
            <a:avLst/>
          </a:prstGeom>
          <a:effectLst>
            <a:outerShdw blurRad="25400" dist="12700" dir="5400000" rotWithShape="0">
              <a:srgbClr val="FFFFFF">
                <a:alpha val="45000"/>
              </a:srgbClr>
            </a:outerShdw>
          </a:effectLst>
        </p:spPr>
        <p:txBody>
          <a:bodyPr lIns="0" tIns="0" rIns="0" bIns="0"/>
          <a:lstStyle>
            <a:lvl1pPr marL="355600" indent="-355600">
              <a:spcBef>
                <a:spcPts val="3600"/>
              </a:spcBef>
              <a:buSzPct val="40000"/>
              <a:buFont typeface="Zapf Dingbats"/>
              <a:buBlip>
                <a:blip r:embed="rId3"/>
              </a:buBlip>
              <a:defRPr sz="3200">
                <a:solidFill>
                  <a:srgbClr val="4F5C3F"/>
                </a:solidFill>
                <a:latin typeface="+mj-lt"/>
                <a:ea typeface="+mj-ea"/>
                <a:cs typeface="+mj-cs"/>
                <a:sym typeface="Georgia"/>
              </a:defRPr>
            </a:lvl1pPr>
            <a:lvl2pPr marL="800100" indent="-355600">
              <a:spcBef>
                <a:spcPts val="3600"/>
              </a:spcBef>
              <a:buSzPct val="40000"/>
              <a:buFont typeface="Zapf Dingbats"/>
              <a:buBlip>
                <a:blip r:embed="rId3"/>
              </a:buBlip>
              <a:defRPr sz="3200">
                <a:solidFill>
                  <a:srgbClr val="4F5C3F"/>
                </a:solidFill>
                <a:latin typeface="+mj-lt"/>
                <a:ea typeface="+mj-ea"/>
                <a:cs typeface="+mj-cs"/>
                <a:sym typeface="Georgia"/>
              </a:defRPr>
            </a:lvl2pPr>
            <a:lvl3pPr marL="1244600" indent="-355600">
              <a:spcBef>
                <a:spcPts val="3600"/>
              </a:spcBef>
              <a:buSzPct val="40000"/>
              <a:buFont typeface="Zapf Dingbats"/>
              <a:buBlip>
                <a:blip r:embed="rId3"/>
              </a:buBlip>
              <a:defRPr sz="3200">
                <a:solidFill>
                  <a:srgbClr val="4F5C3F"/>
                </a:solidFill>
                <a:latin typeface="+mj-lt"/>
                <a:ea typeface="+mj-ea"/>
                <a:cs typeface="+mj-cs"/>
                <a:sym typeface="Georgia"/>
              </a:defRPr>
            </a:lvl3pPr>
            <a:lvl4pPr marL="1689100" indent="-355600">
              <a:spcBef>
                <a:spcPts val="3600"/>
              </a:spcBef>
              <a:buSzPct val="40000"/>
              <a:buFont typeface="Zapf Dingbats"/>
              <a:buBlip>
                <a:blip r:embed="rId3"/>
              </a:buBlip>
              <a:defRPr sz="3200">
                <a:solidFill>
                  <a:srgbClr val="4F5C3F"/>
                </a:solidFill>
                <a:latin typeface="+mj-lt"/>
                <a:ea typeface="+mj-ea"/>
                <a:cs typeface="+mj-cs"/>
                <a:sym typeface="Georgia"/>
              </a:defRPr>
            </a:lvl4pPr>
            <a:lvl5pPr marL="2133600" indent="-355600">
              <a:spcBef>
                <a:spcPts val="3600"/>
              </a:spcBef>
              <a:buSzPct val="40000"/>
              <a:buFont typeface="Zapf Dingbats"/>
              <a:buBlip>
                <a:blip r:embed="rId3"/>
              </a:buBlip>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 2 Colum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
        <p:nvSpPr>
          <p:cNvPr id="69" name="Shape 69"/>
          <p:cNvSpPr>
            <a:spLocks noGrp="1"/>
          </p:cNvSpPr>
          <p:nvPr>
            <p:ph type="body" idx="1"/>
          </p:nvPr>
        </p:nvSpPr>
        <p:spPr>
          <a:xfrm>
            <a:off x="825500" y="2705100"/>
            <a:ext cx="11353800" cy="6223000"/>
          </a:xfrm>
          <a:prstGeom prst="rect">
            <a:avLst/>
          </a:prstGeom>
          <a:effectLst>
            <a:outerShdw blurRad="25400" dist="12700" dir="5400000" rotWithShape="0">
              <a:srgbClr val="FFFFFF">
                <a:alpha val="45000"/>
              </a:srgbClr>
            </a:outerShdw>
          </a:effectLst>
        </p:spPr>
        <p:txBody>
          <a:bodyPr lIns="0" tIns="0" rIns="0" bIns="0" numCol="2" spcCol="567690" anchor="t"/>
          <a:lstStyle>
            <a:lvl1pPr marL="355600" indent="-355600">
              <a:spcBef>
                <a:spcPts val="3600"/>
              </a:spcBef>
              <a:buSzPct val="40000"/>
              <a:buFont typeface="Zapf Dingbats"/>
              <a:buBlip>
                <a:blip r:embed="rId3"/>
              </a:buBlip>
              <a:defRPr sz="3200">
                <a:solidFill>
                  <a:srgbClr val="4F5C3F"/>
                </a:solidFill>
                <a:latin typeface="+mj-lt"/>
                <a:ea typeface="+mj-ea"/>
                <a:cs typeface="+mj-cs"/>
                <a:sym typeface="Georgia"/>
              </a:defRPr>
            </a:lvl1pPr>
            <a:lvl2pPr marL="800100" indent="-355600">
              <a:spcBef>
                <a:spcPts val="3600"/>
              </a:spcBef>
              <a:buSzPct val="40000"/>
              <a:buFont typeface="Zapf Dingbats"/>
              <a:buBlip>
                <a:blip r:embed="rId3"/>
              </a:buBlip>
              <a:defRPr sz="3200">
                <a:solidFill>
                  <a:srgbClr val="4F5C3F"/>
                </a:solidFill>
                <a:latin typeface="+mj-lt"/>
                <a:ea typeface="+mj-ea"/>
                <a:cs typeface="+mj-cs"/>
                <a:sym typeface="Georgia"/>
              </a:defRPr>
            </a:lvl2pPr>
            <a:lvl3pPr marL="1244600" indent="-355600">
              <a:spcBef>
                <a:spcPts val="3600"/>
              </a:spcBef>
              <a:buSzPct val="40000"/>
              <a:buFont typeface="Zapf Dingbats"/>
              <a:buBlip>
                <a:blip r:embed="rId3"/>
              </a:buBlip>
              <a:defRPr sz="3200">
                <a:solidFill>
                  <a:srgbClr val="4F5C3F"/>
                </a:solidFill>
                <a:latin typeface="+mj-lt"/>
                <a:ea typeface="+mj-ea"/>
                <a:cs typeface="+mj-cs"/>
                <a:sym typeface="Georgia"/>
              </a:defRPr>
            </a:lvl3pPr>
            <a:lvl4pPr marL="1689100" indent="-355600">
              <a:spcBef>
                <a:spcPts val="3600"/>
              </a:spcBef>
              <a:buSzPct val="40000"/>
              <a:buFont typeface="Zapf Dingbats"/>
              <a:buBlip>
                <a:blip r:embed="rId3"/>
              </a:buBlip>
              <a:defRPr sz="3200">
                <a:solidFill>
                  <a:srgbClr val="4F5C3F"/>
                </a:solidFill>
                <a:latin typeface="+mj-lt"/>
                <a:ea typeface="+mj-ea"/>
                <a:cs typeface="+mj-cs"/>
                <a:sym typeface="Georgia"/>
              </a:defRPr>
            </a:lvl4pPr>
            <a:lvl5pPr marL="2133600" indent="-355600">
              <a:spcBef>
                <a:spcPts val="3600"/>
              </a:spcBef>
              <a:buSzPct val="40000"/>
              <a:buFont typeface="Zapf Dingbats"/>
              <a:buBlip>
                <a:blip r:embed="rId3"/>
              </a:buBlip>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hape 71"/>
          <p:cNvSpPr>
            <a:spLocks noGrp="1"/>
          </p:cNvSpPr>
          <p:nvPr>
            <p:ph type="body" idx="1"/>
          </p:nvPr>
        </p:nvSpPr>
        <p:spPr>
          <a:xfrm>
            <a:off x="825500" y="825500"/>
            <a:ext cx="11353800" cy="8102600"/>
          </a:xfrm>
          <a:prstGeom prst="rect">
            <a:avLst/>
          </a:prstGeom>
          <a:effectLst>
            <a:outerShdw blurRad="25400" dist="12700" dir="5400000" rotWithShape="0">
              <a:srgbClr val="FFFFFF">
                <a:alpha val="45000"/>
              </a:srgbClr>
            </a:outerShdw>
          </a:effectLst>
        </p:spPr>
        <p:txBody>
          <a:bodyPr lIns="0" tIns="0" rIns="0" bIns="0"/>
          <a:lstStyle>
            <a:lvl1pPr marL="355600" indent="-355600">
              <a:spcBef>
                <a:spcPts val="5200"/>
              </a:spcBef>
              <a:buSzPct val="40000"/>
              <a:buFont typeface="Zapf Dingbats"/>
              <a:buBlip>
                <a:blip r:embed="rId3"/>
              </a:buBlip>
              <a:defRPr>
                <a:solidFill>
                  <a:srgbClr val="4F5C3F"/>
                </a:solidFill>
                <a:latin typeface="+mj-lt"/>
                <a:ea typeface="+mj-ea"/>
                <a:cs typeface="+mj-cs"/>
                <a:sym typeface="Georgia"/>
              </a:defRPr>
            </a:lvl1pPr>
            <a:lvl2pPr marL="800100" indent="-355600">
              <a:spcBef>
                <a:spcPts val="5200"/>
              </a:spcBef>
              <a:buSzPct val="40000"/>
              <a:buFont typeface="Zapf Dingbats"/>
              <a:buBlip>
                <a:blip r:embed="rId3"/>
              </a:buBlip>
              <a:defRPr>
                <a:solidFill>
                  <a:srgbClr val="4F5C3F"/>
                </a:solidFill>
                <a:latin typeface="+mj-lt"/>
                <a:ea typeface="+mj-ea"/>
                <a:cs typeface="+mj-cs"/>
                <a:sym typeface="Georgia"/>
              </a:defRPr>
            </a:lvl2pPr>
            <a:lvl3pPr marL="1244600" indent="-355600">
              <a:spcBef>
                <a:spcPts val="5200"/>
              </a:spcBef>
              <a:buSzPct val="40000"/>
              <a:buFont typeface="Zapf Dingbats"/>
              <a:buBlip>
                <a:blip r:embed="rId3"/>
              </a:buBlip>
              <a:defRPr>
                <a:solidFill>
                  <a:srgbClr val="4F5C3F"/>
                </a:solidFill>
                <a:latin typeface="+mj-lt"/>
                <a:ea typeface="+mj-ea"/>
                <a:cs typeface="+mj-cs"/>
                <a:sym typeface="Georgia"/>
              </a:defRPr>
            </a:lvl3pPr>
            <a:lvl4pPr marL="1689100" indent="-355600">
              <a:spcBef>
                <a:spcPts val="5200"/>
              </a:spcBef>
              <a:buSzPct val="40000"/>
              <a:buFont typeface="Zapf Dingbats"/>
              <a:buBlip>
                <a:blip r:embed="rId3"/>
              </a:buBlip>
              <a:defRPr>
                <a:solidFill>
                  <a:srgbClr val="4F5C3F"/>
                </a:solidFill>
                <a:latin typeface="+mj-lt"/>
                <a:ea typeface="+mj-ea"/>
                <a:cs typeface="+mj-cs"/>
                <a:sym typeface="Georgia"/>
              </a:defRPr>
            </a:lvl4pPr>
            <a:lvl5pPr marL="2133600" indent="-355600">
              <a:spcBef>
                <a:spcPts val="5200"/>
              </a:spcBef>
              <a:buSzPct val="40000"/>
              <a:buFont typeface="Zapf Dingbats"/>
              <a:buBlip>
                <a:blip r:embed="rId3"/>
              </a:buBlip>
              <a:defRPr>
                <a:solidFill>
                  <a:srgbClr val="4F5C3F"/>
                </a:solidFill>
                <a:latin typeface="+mj-lt"/>
                <a:ea typeface="+mj-ea"/>
                <a:cs typeface="+mj-cs"/>
                <a:sym typeface="Georgia"/>
              </a:defRPr>
            </a:lvl5pPr>
          </a:lstStyle>
          <a:p>
            <a:pPr lvl="0">
              <a:defRPr sz="1800">
                <a:solidFill>
                  <a:srgbClr val="000000"/>
                </a:solidFill>
              </a:defRPr>
            </a:pPr>
            <a:r>
              <a:rPr sz="3600">
                <a:solidFill>
                  <a:srgbClr val="4F5C3F"/>
                </a:solidFill>
              </a:rPr>
              <a:t>Body Level One</a:t>
            </a:r>
          </a:p>
          <a:p>
            <a:pPr lvl="1">
              <a:defRPr sz="1800">
                <a:solidFill>
                  <a:srgbClr val="000000"/>
                </a:solidFill>
              </a:defRPr>
            </a:pPr>
            <a:r>
              <a:rPr sz="3600">
                <a:solidFill>
                  <a:srgbClr val="4F5C3F"/>
                </a:solidFill>
              </a:rPr>
              <a:t>Body Level Two</a:t>
            </a:r>
          </a:p>
          <a:p>
            <a:pPr lvl="2">
              <a:defRPr sz="1800">
                <a:solidFill>
                  <a:srgbClr val="000000"/>
                </a:solidFill>
              </a:defRPr>
            </a:pPr>
            <a:r>
              <a:rPr sz="3600">
                <a:solidFill>
                  <a:srgbClr val="4F5C3F"/>
                </a:solidFill>
              </a:rPr>
              <a:t>Body Level Three</a:t>
            </a:r>
          </a:p>
          <a:p>
            <a:pPr lvl="3">
              <a:defRPr sz="1800">
                <a:solidFill>
                  <a:srgbClr val="000000"/>
                </a:solidFill>
              </a:defRPr>
            </a:pPr>
            <a:r>
              <a:rPr sz="3600">
                <a:solidFill>
                  <a:srgbClr val="4F5C3F"/>
                </a:solidFill>
              </a:rPr>
              <a:t>Body Level Four</a:t>
            </a:r>
          </a:p>
          <a:p>
            <a:pPr lvl="4">
              <a:defRPr sz="1800">
                <a:solidFill>
                  <a:srgbClr val="000000"/>
                </a:solidFill>
              </a:defRPr>
            </a:pPr>
            <a:r>
              <a:rPr sz="3600">
                <a:solidFill>
                  <a:srgbClr val="4F5C3F"/>
                </a:solidFill>
              </a:rP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 name="Shape 76"/>
          <p:cNvSpPr>
            <a:spLocks noGrp="1"/>
          </p:cNvSpPr>
          <p:nvPr>
            <p:ph type="title"/>
          </p:nvPr>
        </p:nvSpPr>
        <p:spPr>
          <a:xfrm>
            <a:off x="825500" y="3048000"/>
            <a:ext cx="11353800" cy="3556000"/>
          </a:xfrm>
          <a:prstGeom prst="rect">
            <a:avLst/>
          </a:prstGeom>
          <a:effectLst>
            <a:outerShdw blurRad="25400" dist="12700" dir="5400000" rotWithShape="0">
              <a:srgbClr val="FFFFFF"/>
            </a:outerShdw>
          </a:effectLst>
        </p:spPr>
        <p:txBody>
          <a:bodyPr lIns="0" tIns="0" rIns="0" bIns="0"/>
          <a:lstStyle>
            <a:lvl1pPr>
              <a:lnSpc>
                <a:spcPct val="90000"/>
              </a:lnSpc>
              <a:defRPr sz="7800" cap="all" spc="390">
                <a:solidFill>
                  <a:srgbClr val="4F5C3F">
                    <a:alpha val="72000"/>
                  </a:srgbClr>
                </a:solidFill>
                <a:effectLst>
                  <a:outerShdw blurRad="25400" dist="12700" dir="16200000" rotWithShape="0">
                    <a:srgbClr val="3A3A3A">
                      <a:alpha val="35000"/>
                    </a:srgbClr>
                  </a:outerShdw>
                </a:effectLst>
                <a:latin typeface="+mj-lt"/>
                <a:ea typeface="+mj-ea"/>
                <a:cs typeface="+mj-cs"/>
                <a:sym typeface="Georgia"/>
              </a:defRPr>
            </a:lvl1pPr>
          </a:lstStyle>
          <a:p>
            <a:pPr lvl="0">
              <a:defRPr sz="1800" cap="none" spc="0">
                <a:solidFill>
                  <a:srgbClr val="000000"/>
                </a:solidFill>
                <a:effectLst/>
              </a:defRPr>
            </a:pPr>
            <a:r>
              <a:rPr sz="7800" cap="all" spc="390">
                <a:solidFill>
                  <a:srgbClr val="4F5C3F">
                    <a:alpha val="72000"/>
                  </a:srgbClr>
                </a:solidFill>
                <a:effectLst>
                  <a:outerShdw blurRad="25400" dist="12700" dir="16200000" rotWithShape="0">
                    <a:srgbClr val="3A3A3A">
                      <a:alpha val="35000"/>
                    </a:srgbClr>
                  </a:outerShdw>
                </a:effectLst>
              </a:rP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
        <p:nvSpPr>
          <p:cNvPr id="15" name="Shape 1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 name="Shape 78"/>
          <p:cNvSpPr>
            <a:spLocks noGrp="1"/>
          </p:cNvSpPr>
          <p:nvPr>
            <p:ph type="title"/>
          </p:nvPr>
        </p:nvSpPr>
        <p:spPr>
          <a:xfrm>
            <a:off x="825500" y="7137400"/>
            <a:ext cx="11353800" cy="1181100"/>
          </a:xfrm>
          <a:prstGeom prst="rect">
            <a:avLst/>
          </a:prstGeom>
          <a:effectLst>
            <a:outerShdw blurRad="12700" dist="25400" dir="16200000" rotWithShape="0">
              <a:srgbClr val="000000">
                <a:alpha val="30000"/>
              </a:srgbClr>
            </a:outerShdw>
          </a:effectLst>
        </p:spPr>
        <p:txBody>
          <a:bodyPr lIns="0" tIns="0" rIns="0" bIns="0" anchor="b"/>
          <a:lstStyle>
            <a:lvl1pPr>
              <a:lnSpc>
                <a:spcPct val="90000"/>
              </a:lnSpc>
              <a:defRPr sz="7800" cap="all" spc="390">
                <a:solidFill>
                  <a:srgbClr val="FBF9E6"/>
                </a:solidFill>
                <a:effectLst>
                  <a:outerShdw blurRad="25400" dist="12700" dir="16200000" rotWithShape="0">
                    <a:srgbClr val="3A3A3A">
                      <a:alpha val="35000"/>
                    </a:srgbClr>
                  </a:outerShdw>
                </a:effectLst>
                <a:latin typeface="+mj-lt"/>
                <a:ea typeface="+mj-ea"/>
                <a:cs typeface="+mj-cs"/>
                <a:sym typeface="Georgia"/>
              </a:defRPr>
            </a:lvl1pPr>
          </a:lstStyle>
          <a:p>
            <a:pPr lvl="0">
              <a:defRPr sz="1800" cap="none" spc="0">
                <a:solidFill>
                  <a:srgbClr val="000000"/>
                </a:solidFill>
                <a:effectLst/>
              </a:defRPr>
            </a:pPr>
            <a:r>
              <a:rPr sz="7800" cap="all" spc="390">
                <a:solidFill>
                  <a:srgbClr val="FBF9E6"/>
                </a:solidFill>
                <a:effectLst>
                  <a:outerShdw blurRad="25400" dist="12700" dir="16200000" rotWithShape="0">
                    <a:srgbClr val="3A3A3A">
                      <a:alpha val="35000"/>
                    </a:srgbClr>
                  </a:outerShdw>
                </a:effectLst>
              </a:rPr>
              <a:t>Title Text</a:t>
            </a:r>
          </a:p>
        </p:txBody>
      </p:sp>
      <p:sp>
        <p:nvSpPr>
          <p:cNvPr id="79" name="Shape 79"/>
          <p:cNvSpPr>
            <a:spLocks noGrp="1"/>
          </p:cNvSpPr>
          <p:nvPr>
            <p:ph type="body" idx="1"/>
          </p:nvPr>
        </p:nvSpPr>
        <p:spPr>
          <a:xfrm>
            <a:off x="825500" y="8305800"/>
            <a:ext cx="11353800" cy="889000"/>
          </a:xfrm>
          <a:prstGeom prst="rect">
            <a:avLst/>
          </a:prstGeom>
          <a:effectLst>
            <a:outerShdw blurRad="12700" dist="25400" dir="16200000" rotWithShape="0">
              <a:srgbClr val="000000">
                <a:alpha val="30000"/>
              </a:srgbClr>
            </a:outerShdw>
          </a:effectLst>
        </p:spPr>
        <p:txBody>
          <a:bodyPr lIns="0" tIns="0" rIns="0" bIns="0" anchor="t"/>
          <a:lstStyle>
            <a:lvl1pPr marL="0" indent="0" algn="ctr">
              <a:spcBef>
                <a:spcPts val="0"/>
              </a:spcBef>
              <a:buSzTx/>
              <a:buFont typeface="Zapf Dingbats"/>
              <a:buNone/>
              <a:defRPr sz="4800" i="1">
                <a:solidFill>
                  <a:srgbClr val="F6E0AB"/>
                </a:solidFill>
                <a:latin typeface="Hoefler Text"/>
                <a:ea typeface="Hoefler Text"/>
                <a:cs typeface="Hoefler Text"/>
                <a:sym typeface="Hoefler Text"/>
              </a:defRPr>
            </a:lvl1pPr>
            <a:lvl2pPr marL="0" indent="0" algn="ctr">
              <a:spcBef>
                <a:spcPts val="0"/>
              </a:spcBef>
              <a:buSzTx/>
              <a:buFont typeface="Zapf Dingbats"/>
              <a:buNone/>
              <a:defRPr sz="4800" i="1">
                <a:solidFill>
                  <a:srgbClr val="F6E0AB"/>
                </a:solidFill>
                <a:latin typeface="Hoefler Text"/>
                <a:ea typeface="Hoefler Text"/>
                <a:cs typeface="Hoefler Text"/>
                <a:sym typeface="Hoefler Text"/>
              </a:defRPr>
            </a:lvl2pPr>
            <a:lvl3pPr marL="0" indent="0" algn="ctr">
              <a:spcBef>
                <a:spcPts val="0"/>
              </a:spcBef>
              <a:buSzTx/>
              <a:buFont typeface="Zapf Dingbats"/>
              <a:buNone/>
              <a:defRPr sz="4800" i="1">
                <a:solidFill>
                  <a:srgbClr val="F6E0AB"/>
                </a:solidFill>
                <a:latin typeface="Hoefler Text"/>
                <a:ea typeface="Hoefler Text"/>
                <a:cs typeface="Hoefler Text"/>
                <a:sym typeface="Hoefler Text"/>
              </a:defRPr>
            </a:lvl3pPr>
            <a:lvl4pPr marL="0" indent="0" algn="ctr">
              <a:spcBef>
                <a:spcPts val="0"/>
              </a:spcBef>
              <a:buSzTx/>
              <a:buFont typeface="Zapf Dingbats"/>
              <a:buNone/>
              <a:defRPr sz="4800" i="1">
                <a:solidFill>
                  <a:srgbClr val="F6E0AB"/>
                </a:solidFill>
                <a:latin typeface="Hoefler Text"/>
                <a:ea typeface="Hoefler Text"/>
                <a:cs typeface="Hoefler Text"/>
                <a:sym typeface="Hoefler Text"/>
              </a:defRPr>
            </a:lvl4pPr>
            <a:lvl5pPr marL="0" indent="0" algn="ctr">
              <a:spcBef>
                <a:spcPts val="0"/>
              </a:spcBef>
              <a:buSzTx/>
              <a:buFont typeface="Zapf Dingbats"/>
              <a:buNone/>
              <a:defRPr sz="4800" i="1">
                <a:solidFill>
                  <a:srgbClr val="F6E0AB"/>
                </a:solidFill>
                <a:latin typeface="Hoefler Text"/>
                <a:ea typeface="Hoefler Text"/>
                <a:cs typeface="Hoefler Text"/>
                <a:sym typeface="Hoefler Text"/>
              </a:defRPr>
            </a:lvl5pPr>
          </a:lstStyle>
          <a:p>
            <a:pPr lvl="0">
              <a:defRPr sz="1800" i="0">
                <a:solidFill>
                  <a:srgbClr val="000000"/>
                </a:solidFill>
              </a:defRPr>
            </a:pPr>
            <a:r>
              <a:rPr sz="4800" i="1">
                <a:solidFill>
                  <a:srgbClr val="F6E0AB"/>
                </a:solidFill>
              </a:rPr>
              <a:t>Body Level One</a:t>
            </a:r>
          </a:p>
          <a:p>
            <a:pPr lvl="1">
              <a:defRPr sz="1800" i="0">
                <a:solidFill>
                  <a:srgbClr val="000000"/>
                </a:solidFill>
              </a:defRPr>
            </a:pPr>
            <a:r>
              <a:rPr sz="4800" i="1">
                <a:solidFill>
                  <a:srgbClr val="F6E0AB"/>
                </a:solidFill>
              </a:rPr>
              <a:t>Body Level Two</a:t>
            </a:r>
          </a:p>
          <a:p>
            <a:pPr lvl="2">
              <a:defRPr sz="1800" i="0">
                <a:solidFill>
                  <a:srgbClr val="000000"/>
                </a:solidFill>
              </a:defRPr>
            </a:pPr>
            <a:r>
              <a:rPr sz="4800" i="1">
                <a:solidFill>
                  <a:srgbClr val="F6E0AB"/>
                </a:solidFill>
              </a:rPr>
              <a:t>Body Level Three</a:t>
            </a:r>
          </a:p>
          <a:p>
            <a:pPr lvl="3">
              <a:defRPr sz="1800" i="0">
                <a:solidFill>
                  <a:srgbClr val="000000"/>
                </a:solidFill>
              </a:defRPr>
            </a:pPr>
            <a:r>
              <a:rPr sz="4800" i="1">
                <a:solidFill>
                  <a:srgbClr val="F6E0AB"/>
                </a:solidFill>
              </a:rPr>
              <a:t>Body Level Four</a:t>
            </a:r>
          </a:p>
          <a:p>
            <a:pPr lvl="4">
              <a:defRPr sz="1800" i="0">
                <a:solidFill>
                  <a:srgbClr val="000000"/>
                </a:solidFill>
              </a:defRPr>
            </a:pPr>
            <a:r>
              <a:rPr sz="4800" i="1">
                <a:solidFill>
                  <a:srgbClr val="F6E0AB"/>
                </a:solidFill>
              </a:rP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 Wide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Shape 81"/>
          <p:cNvSpPr>
            <a:spLocks noGrp="1"/>
          </p:cNvSpPr>
          <p:nvPr>
            <p:ph type="title"/>
          </p:nvPr>
        </p:nvSpPr>
        <p:spPr>
          <a:xfrm>
            <a:off x="825500" y="7137400"/>
            <a:ext cx="11353800" cy="1181100"/>
          </a:xfrm>
          <a:prstGeom prst="rect">
            <a:avLst/>
          </a:prstGeom>
          <a:effectLst>
            <a:outerShdw blurRad="12700" dist="25400" dir="16200000" rotWithShape="0">
              <a:srgbClr val="000000">
                <a:alpha val="30000"/>
              </a:srgbClr>
            </a:outerShdw>
          </a:effectLst>
        </p:spPr>
        <p:txBody>
          <a:bodyPr lIns="0" tIns="0" rIns="0" bIns="0" anchor="b"/>
          <a:lstStyle>
            <a:lvl1pPr>
              <a:lnSpc>
                <a:spcPct val="90000"/>
              </a:lnSpc>
              <a:defRPr sz="7800" cap="all" spc="390">
                <a:solidFill>
                  <a:srgbClr val="FBF9E6"/>
                </a:solidFill>
                <a:effectLst>
                  <a:outerShdw blurRad="25400" dist="12700" dir="16200000" rotWithShape="0">
                    <a:srgbClr val="3A3A3A">
                      <a:alpha val="35000"/>
                    </a:srgbClr>
                  </a:outerShdw>
                </a:effectLst>
                <a:latin typeface="+mj-lt"/>
                <a:ea typeface="+mj-ea"/>
                <a:cs typeface="+mj-cs"/>
                <a:sym typeface="Georgia"/>
              </a:defRPr>
            </a:lvl1pPr>
          </a:lstStyle>
          <a:p>
            <a:pPr lvl="0">
              <a:defRPr sz="1800" cap="none" spc="0">
                <a:solidFill>
                  <a:srgbClr val="000000"/>
                </a:solidFill>
                <a:effectLst/>
              </a:defRPr>
            </a:pPr>
            <a:r>
              <a:rPr sz="7800" cap="all" spc="390">
                <a:solidFill>
                  <a:srgbClr val="FBF9E6"/>
                </a:solidFill>
                <a:effectLst>
                  <a:outerShdw blurRad="25400" dist="12700" dir="16200000" rotWithShape="0">
                    <a:srgbClr val="3A3A3A">
                      <a:alpha val="35000"/>
                    </a:srgbClr>
                  </a:outerShdw>
                </a:effectLst>
              </a:rPr>
              <a:t>Title Text</a:t>
            </a:r>
          </a:p>
        </p:txBody>
      </p:sp>
      <p:sp>
        <p:nvSpPr>
          <p:cNvPr id="82" name="Shape 82"/>
          <p:cNvSpPr>
            <a:spLocks noGrp="1"/>
          </p:cNvSpPr>
          <p:nvPr>
            <p:ph type="body" idx="1"/>
          </p:nvPr>
        </p:nvSpPr>
        <p:spPr>
          <a:xfrm>
            <a:off x="825500" y="8305800"/>
            <a:ext cx="11353800" cy="889000"/>
          </a:xfrm>
          <a:prstGeom prst="rect">
            <a:avLst/>
          </a:prstGeom>
          <a:effectLst>
            <a:outerShdw blurRad="12700" dist="25400" dir="16200000" rotWithShape="0">
              <a:srgbClr val="000000">
                <a:alpha val="30000"/>
              </a:srgbClr>
            </a:outerShdw>
          </a:effectLst>
        </p:spPr>
        <p:txBody>
          <a:bodyPr lIns="0" tIns="0" rIns="0" bIns="0" anchor="t"/>
          <a:lstStyle>
            <a:lvl1pPr marL="0" indent="0" algn="ctr">
              <a:spcBef>
                <a:spcPts val="0"/>
              </a:spcBef>
              <a:buSzTx/>
              <a:buFont typeface="Zapf Dingbats"/>
              <a:buNone/>
              <a:defRPr sz="4800" i="1">
                <a:solidFill>
                  <a:srgbClr val="F6E0AB"/>
                </a:solidFill>
                <a:latin typeface="Hoefler Text"/>
                <a:ea typeface="Hoefler Text"/>
                <a:cs typeface="Hoefler Text"/>
                <a:sym typeface="Hoefler Text"/>
              </a:defRPr>
            </a:lvl1pPr>
            <a:lvl2pPr marL="0" indent="0" algn="ctr">
              <a:spcBef>
                <a:spcPts val="0"/>
              </a:spcBef>
              <a:buSzTx/>
              <a:buFont typeface="Zapf Dingbats"/>
              <a:buNone/>
              <a:defRPr sz="4800" i="1">
                <a:solidFill>
                  <a:srgbClr val="F6E0AB"/>
                </a:solidFill>
                <a:latin typeface="Hoefler Text"/>
                <a:ea typeface="Hoefler Text"/>
                <a:cs typeface="Hoefler Text"/>
                <a:sym typeface="Hoefler Text"/>
              </a:defRPr>
            </a:lvl2pPr>
            <a:lvl3pPr marL="0" indent="0" algn="ctr">
              <a:spcBef>
                <a:spcPts val="0"/>
              </a:spcBef>
              <a:buSzTx/>
              <a:buFont typeface="Zapf Dingbats"/>
              <a:buNone/>
              <a:defRPr sz="4800" i="1">
                <a:solidFill>
                  <a:srgbClr val="F6E0AB"/>
                </a:solidFill>
                <a:latin typeface="Hoefler Text"/>
                <a:ea typeface="Hoefler Text"/>
                <a:cs typeface="Hoefler Text"/>
                <a:sym typeface="Hoefler Text"/>
              </a:defRPr>
            </a:lvl3pPr>
            <a:lvl4pPr marL="0" indent="0" algn="ctr">
              <a:spcBef>
                <a:spcPts val="0"/>
              </a:spcBef>
              <a:buSzTx/>
              <a:buFont typeface="Zapf Dingbats"/>
              <a:buNone/>
              <a:defRPr sz="4800" i="1">
                <a:solidFill>
                  <a:srgbClr val="F6E0AB"/>
                </a:solidFill>
                <a:latin typeface="Hoefler Text"/>
                <a:ea typeface="Hoefler Text"/>
                <a:cs typeface="Hoefler Text"/>
                <a:sym typeface="Hoefler Text"/>
              </a:defRPr>
            </a:lvl4pPr>
            <a:lvl5pPr marL="0" indent="0" algn="ctr">
              <a:spcBef>
                <a:spcPts val="0"/>
              </a:spcBef>
              <a:buSzTx/>
              <a:buFont typeface="Zapf Dingbats"/>
              <a:buNone/>
              <a:defRPr sz="4800" i="1">
                <a:solidFill>
                  <a:srgbClr val="F6E0AB"/>
                </a:solidFill>
                <a:latin typeface="Hoefler Text"/>
                <a:ea typeface="Hoefler Text"/>
                <a:cs typeface="Hoefler Text"/>
                <a:sym typeface="Hoefler Text"/>
              </a:defRPr>
            </a:lvl5pPr>
          </a:lstStyle>
          <a:p>
            <a:pPr lvl="0">
              <a:defRPr sz="1800" i="0">
                <a:solidFill>
                  <a:srgbClr val="000000"/>
                </a:solidFill>
              </a:defRPr>
            </a:pPr>
            <a:r>
              <a:rPr sz="4800" i="1">
                <a:solidFill>
                  <a:srgbClr val="F6E0AB"/>
                </a:solidFill>
              </a:rPr>
              <a:t>Body Level One</a:t>
            </a:r>
          </a:p>
          <a:p>
            <a:pPr lvl="1">
              <a:defRPr sz="1800" i="0">
                <a:solidFill>
                  <a:srgbClr val="000000"/>
                </a:solidFill>
              </a:defRPr>
            </a:pPr>
            <a:r>
              <a:rPr sz="4800" i="1">
                <a:solidFill>
                  <a:srgbClr val="F6E0AB"/>
                </a:solidFill>
              </a:rPr>
              <a:t>Body Level Two</a:t>
            </a:r>
          </a:p>
          <a:p>
            <a:pPr lvl="2">
              <a:defRPr sz="1800" i="0">
                <a:solidFill>
                  <a:srgbClr val="000000"/>
                </a:solidFill>
              </a:defRPr>
            </a:pPr>
            <a:r>
              <a:rPr sz="4800" i="1">
                <a:solidFill>
                  <a:srgbClr val="F6E0AB"/>
                </a:solidFill>
              </a:rPr>
              <a:t>Body Level Three</a:t>
            </a:r>
          </a:p>
          <a:p>
            <a:pPr lvl="3">
              <a:defRPr sz="1800" i="0">
                <a:solidFill>
                  <a:srgbClr val="000000"/>
                </a:solidFill>
              </a:defRPr>
            </a:pPr>
            <a:r>
              <a:rPr sz="4800" i="1">
                <a:solidFill>
                  <a:srgbClr val="F6E0AB"/>
                </a:solidFill>
              </a:rPr>
              <a:t>Body Level Four</a:t>
            </a:r>
          </a:p>
          <a:p>
            <a:pPr lvl="4">
              <a:defRPr sz="1800" i="0">
                <a:solidFill>
                  <a:srgbClr val="000000"/>
                </a:solidFill>
              </a:defRPr>
            </a:pPr>
            <a:r>
              <a:rPr sz="4800" i="1">
                <a:solidFill>
                  <a:srgbClr val="F6E0AB"/>
                </a:solidFill>
              </a:rP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84" name="Nature_Photo_3up_Background.jpeg"/>
          <p:cNvPicPr/>
          <p:nvPr/>
        </p:nvPicPr>
        <p:blipFill>
          <a:blip r:embed="rId3">
            <a:extLst/>
          </a:blip>
          <a:stretch>
            <a:fillRect/>
          </a:stretch>
        </p:blipFill>
        <p:spPr>
          <a:xfrm>
            <a:off x="647700" y="647700"/>
            <a:ext cx="11747500" cy="8470900"/>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6" name="Shape 86"/>
          <p:cNvSpPr>
            <a:spLocks noGrp="1"/>
          </p:cNvSpPr>
          <p:nvPr>
            <p:ph type="title"/>
          </p:nvPr>
        </p:nvSpPr>
        <p:spPr>
          <a:xfrm>
            <a:off x="825500" y="1511300"/>
            <a:ext cx="5854700" cy="3644900"/>
          </a:xfrm>
          <a:prstGeom prst="rect">
            <a:avLst/>
          </a:prstGeom>
          <a:effectLst>
            <a:outerShdw blurRad="25400" dist="12700" dir="5400000" rotWithShape="0">
              <a:srgbClr val="FFFFFF"/>
            </a:outerShdw>
          </a:effectLst>
        </p:spPr>
        <p:txBody>
          <a:bodyPr lIns="0" tIns="0" rIns="0" bIns="0" anchor="b"/>
          <a:lstStyle>
            <a:lvl1pPr>
              <a:defRPr sz="8000" cap="all">
                <a:solidFill>
                  <a:srgbClr val="4F5C3F">
                    <a:alpha val="72000"/>
                  </a:srgbClr>
                </a:solidFill>
                <a:effectLst>
                  <a:outerShdw blurRad="25400" dist="12700" dir="16200000" rotWithShape="0">
                    <a:srgbClr val="000000">
                      <a:alpha val="35000"/>
                    </a:srgbClr>
                  </a:outerShdw>
                </a:effectLst>
                <a:latin typeface="+mj-lt"/>
                <a:ea typeface="+mj-ea"/>
                <a:cs typeface="+mj-cs"/>
                <a:sym typeface="Georgia"/>
              </a:defRPr>
            </a:lvl1pPr>
          </a:lstStyle>
          <a:p>
            <a:pPr lvl="0">
              <a:defRPr sz="1800" cap="none">
                <a:solidFill>
                  <a:srgbClr val="000000"/>
                </a:solidFill>
                <a:effectLst/>
              </a:defRPr>
            </a:pPr>
            <a:r>
              <a:rPr sz="8000" cap="all">
                <a:solidFill>
                  <a:srgbClr val="4F5C3F">
                    <a:alpha val="72000"/>
                  </a:srgbClr>
                </a:solidFill>
                <a:effectLst>
                  <a:outerShdw blurRad="25400" dist="12700" dir="16200000" rotWithShape="0">
                    <a:srgbClr val="000000">
                      <a:alpha val="35000"/>
                    </a:srgbClr>
                  </a:outerShdw>
                </a:effectLst>
              </a:rPr>
              <a:t>Title Text</a:t>
            </a:r>
          </a:p>
        </p:txBody>
      </p:sp>
      <p:sp>
        <p:nvSpPr>
          <p:cNvPr id="87" name="Shape 87"/>
          <p:cNvSpPr>
            <a:spLocks noGrp="1"/>
          </p:cNvSpPr>
          <p:nvPr>
            <p:ph type="body" idx="1"/>
          </p:nvPr>
        </p:nvSpPr>
        <p:spPr>
          <a:xfrm>
            <a:off x="825500" y="5143500"/>
            <a:ext cx="5854700" cy="3136900"/>
          </a:xfrm>
          <a:prstGeom prst="rect">
            <a:avLst/>
          </a:prstGeom>
          <a:effectLst>
            <a:outerShdw blurRad="25400" dist="12700" dir="5400000" rotWithShape="0">
              <a:srgbClr val="FFFFFF">
                <a:alpha val="45000"/>
              </a:srgbClr>
            </a:outerShdw>
          </a:effectLst>
        </p:spPr>
        <p:txBody>
          <a:bodyPr lIns="0" tIns="0" rIns="0" bIns="0" anchor="t"/>
          <a:lstStyle>
            <a:lvl1pPr marL="0" indent="0" algn="ctr">
              <a:spcBef>
                <a:spcPts val="1200"/>
              </a:spcBef>
              <a:buSzTx/>
              <a:buFont typeface="Zapf Dingbats"/>
              <a:buNone/>
              <a:defRPr sz="3200">
                <a:solidFill>
                  <a:srgbClr val="4F5C3F"/>
                </a:solidFill>
                <a:latin typeface="+mj-lt"/>
                <a:ea typeface="+mj-ea"/>
                <a:cs typeface="+mj-cs"/>
                <a:sym typeface="Georgia"/>
              </a:defRPr>
            </a:lvl1pPr>
            <a:lvl2pPr marL="0" indent="0" algn="ctr">
              <a:spcBef>
                <a:spcPts val="1200"/>
              </a:spcBef>
              <a:buSzTx/>
              <a:buFont typeface="Zapf Dingbats"/>
              <a:buNone/>
              <a:defRPr sz="3200">
                <a:solidFill>
                  <a:srgbClr val="4F5C3F"/>
                </a:solidFill>
                <a:latin typeface="+mj-lt"/>
                <a:ea typeface="+mj-ea"/>
                <a:cs typeface="+mj-cs"/>
                <a:sym typeface="Georgia"/>
              </a:defRPr>
            </a:lvl2pPr>
            <a:lvl3pPr marL="0" indent="0" algn="ctr">
              <a:spcBef>
                <a:spcPts val="1200"/>
              </a:spcBef>
              <a:buSzTx/>
              <a:buFont typeface="Zapf Dingbats"/>
              <a:buNone/>
              <a:defRPr sz="3200">
                <a:solidFill>
                  <a:srgbClr val="4F5C3F"/>
                </a:solidFill>
                <a:latin typeface="+mj-lt"/>
                <a:ea typeface="+mj-ea"/>
                <a:cs typeface="+mj-cs"/>
                <a:sym typeface="Georgia"/>
              </a:defRPr>
            </a:lvl3pPr>
            <a:lvl4pPr marL="0" indent="0" algn="ctr">
              <a:spcBef>
                <a:spcPts val="1200"/>
              </a:spcBef>
              <a:buSzTx/>
              <a:buFont typeface="Zapf Dingbats"/>
              <a:buNone/>
              <a:defRPr sz="3200">
                <a:solidFill>
                  <a:srgbClr val="4F5C3F"/>
                </a:solidFill>
                <a:latin typeface="+mj-lt"/>
                <a:ea typeface="+mj-ea"/>
                <a:cs typeface="+mj-cs"/>
                <a:sym typeface="Georgia"/>
              </a:defRPr>
            </a:lvl4pPr>
            <a:lvl5pPr marL="0" indent="0" algn="ctr">
              <a:spcBef>
                <a:spcPts val="1200"/>
              </a:spcBef>
              <a:buSzTx/>
              <a:buFont typeface="Zapf Dingbats"/>
              <a:buNone/>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
        <p:nvSpPr>
          <p:cNvPr id="90" name="Shape 90"/>
          <p:cNvSpPr>
            <a:spLocks noGrp="1"/>
          </p:cNvSpPr>
          <p:nvPr>
            <p:ph type="body" idx="1"/>
          </p:nvPr>
        </p:nvSpPr>
        <p:spPr>
          <a:xfrm>
            <a:off x="825500" y="2705100"/>
            <a:ext cx="5422900" cy="6223000"/>
          </a:xfrm>
          <a:prstGeom prst="rect">
            <a:avLst/>
          </a:prstGeom>
          <a:effectLst>
            <a:outerShdw blurRad="25400" dist="12700" dir="5400000" rotWithShape="0">
              <a:srgbClr val="FFFFFF">
                <a:alpha val="45000"/>
              </a:srgbClr>
            </a:outerShdw>
          </a:effectLst>
        </p:spPr>
        <p:txBody>
          <a:bodyPr lIns="0" tIns="0" rIns="0" bIns="0"/>
          <a:lstStyle>
            <a:lvl1pPr marL="355600" indent="-355600">
              <a:spcBef>
                <a:spcPts val="3600"/>
              </a:spcBef>
              <a:buSzPct val="40000"/>
              <a:buFont typeface="Zapf Dingbats"/>
              <a:buBlip>
                <a:blip r:embed="rId3"/>
              </a:buBlip>
              <a:defRPr sz="3200">
                <a:solidFill>
                  <a:srgbClr val="4F5C3F"/>
                </a:solidFill>
                <a:latin typeface="+mj-lt"/>
                <a:ea typeface="+mj-ea"/>
                <a:cs typeface="+mj-cs"/>
                <a:sym typeface="Georgia"/>
              </a:defRPr>
            </a:lvl1pPr>
            <a:lvl2pPr marL="800100" indent="-355600">
              <a:spcBef>
                <a:spcPts val="3600"/>
              </a:spcBef>
              <a:buSzPct val="40000"/>
              <a:buFont typeface="Zapf Dingbats"/>
              <a:buBlip>
                <a:blip r:embed="rId3"/>
              </a:buBlip>
              <a:defRPr sz="3200">
                <a:solidFill>
                  <a:srgbClr val="4F5C3F"/>
                </a:solidFill>
                <a:latin typeface="+mj-lt"/>
                <a:ea typeface="+mj-ea"/>
                <a:cs typeface="+mj-cs"/>
                <a:sym typeface="Georgia"/>
              </a:defRPr>
            </a:lvl2pPr>
            <a:lvl3pPr marL="1244600" indent="-355600">
              <a:spcBef>
                <a:spcPts val="3600"/>
              </a:spcBef>
              <a:buSzPct val="40000"/>
              <a:buFont typeface="Zapf Dingbats"/>
              <a:buBlip>
                <a:blip r:embed="rId3"/>
              </a:buBlip>
              <a:defRPr sz="3200">
                <a:solidFill>
                  <a:srgbClr val="4F5C3F"/>
                </a:solidFill>
                <a:latin typeface="+mj-lt"/>
                <a:ea typeface="+mj-ea"/>
                <a:cs typeface="+mj-cs"/>
                <a:sym typeface="Georgia"/>
              </a:defRPr>
            </a:lvl3pPr>
            <a:lvl4pPr marL="1689100" indent="-355600">
              <a:spcBef>
                <a:spcPts val="3600"/>
              </a:spcBef>
              <a:buSzPct val="40000"/>
              <a:buFont typeface="Zapf Dingbats"/>
              <a:buBlip>
                <a:blip r:embed="rId3"/>
              </a:buBlip>
              <a:defRPr sz="3200">
                <a:solidFill>
                  <a:srgbClr val="4F5C3F"/>
                </a:solidFill>
                <a:latin typeface="+mj-lt"/>
                <a:ea typeface="+mj-ea"/>
                <a:cs typeface="+mj-cs"/>
                <a:sym typeface="Georgia"/>
              </a:defRPr>
            </a:lvl4pPr>
            <a:lvl5pPr marL="2133600" indent="-355600">
              <a:spcBef>
                <a:spcPts val="3600"/>
              </a:spcBef>
              <a:buSzPct val="40000"/>
              <a:buFont typeface="Zapf Dingbats"/>
              <a:buBlip>
                <a:blip r:embed="rId3"/>
              </a:buBlip>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Bullets - Lef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
        <p:nvSpPr>
          <p:cNvPr id="93" name="Shape 93"/>
          <p:cNvSpPr>
            <a:spLocks noGrp="1"/>
          </p:cNvSpPr>
          <p:nvPr>
            <p:ph type="body" idx="1"/>
          </p:nvPr>
        </p:nvSpPr>
        <p:spPr>
          <a:xfrm>
            <a:off x="825500" y="2705100"/>
            <a:ext cx="5422900" cy="6223000"/>
          </a:xfrm>
          <a:prstGeom prst="rect">
            <a:avLst/>
          </a:prstGeom>
          <a:effectLst>
            <a:outerShdw blurRad="25400" dist="12700" dir="5400000" rotWithShape="0">
              <a:srgbClr val="FFFFFF">
                <a:alpha val="45000"/>
              </a:srgbClr>
            </a:outerShdw>
          </a:effectLst>
        </p:spPr>
        <p:txBody>
          <a:bodyPr lIns="0" tIns="0" rIns="0" bIns="0"/>
          <a:lstStyle>
            <a:lvl1pPr marL="355600" indent="-355600">
              <a:spcBef>
                <a:spcPts val="3600"/>
              </a:spcBef>
              <a:buSzPct val="40000"/>
              <a:buFont typeface="Zapf Dingbats"/>
              <a:buBlip>
                <a:blip r:embed="rId3"/>
              </a:buBlip>
              <a:defRPr sz="3200">
                <a:solidFill>
                  <a:srgbClr val="4F5C3F"/>
                </a:solidFill>
                <a:latin typeface="+mj-lt"/>
                <a:ea typeface="+mj-ea"/>
                <a:cs typeface="+mj-cs"/>
                <a:sym typeface="Georgia"/>
              </a:defRPr>
            </a:lvl1pPr>
            <a:lvl2pPr marL="800100" indent="-355600">
              <a:spcBef>
                <a:spcPts val="3600"/>
              </a:spcBef>
              <a:buSzPct val="40000"/>
              <a:buFont typeface="Zapf Dingbats"/>
              <a:buBlip>
                <a:blip r:embed="rId3"/>
              </a:buBlip>
              <a:defRPr sz="3200">
                <a:solidFill>
                  <a:srgbClr val="4F5C3F"/>
                </a:solidFill>
                <a:latin typeface="+mj-lt"/>
                <a:ea typeface="+mj-ea"/>
                <a:cs typeface="+mj-cs"/>
                <a:sym typeface="Georgia"/>
              </a:defRPr>
            </a:lvl2pPr>
            <a:lvl3pPr marL="1244600" indent="-355600">
              <a:spcBef>
                <a:spcPts val="3600"/>
              </a:spcBef>
              <a:buSzPct val="40000"/>
              <a:buFont typeface="Zapf Dingbats"/>
              <a:buBlip>
                <a:blip r:embed="rId3"/>
              </a:buBlip>
              <a:defRPr sz="3200">
                <a:solidFill>
                  <a:srgbClr val="4F5C3F"/>
                </a:solidFill>
                <a:latin typeface="+mj-lt"/>
                <a:ea typeface="+mj-ea"/>
                <a:cs typeface="+mj-cs"/>
                <a:sym typeface="Georgia"/>
              </a:defRPr>
            </a:lvl3pPr>
            <a:lvl4pPr marL="1689100" indent="-355600">
              <a:spcBef>
                <a:spcPts val="3600"/>
              </a:spcBef>
              <a:buSzPct val="40000"/>
              <a:buFont typeface="Zapf Dingbats"/>
              <a:buBlip>
                <a:blip r:embed="rId3"/>
              </a:buBlip>
              <a:defRPr sz="3200">
                <a:solidFill>
                  <a:srgbClr val="4F5C3F"/>
                </a:solidFill>
                <a:latin typeface="+mj-lt"/>
                <a:ea typeface="+mj-ea"/>
                <a:cs typeface="+mj-cs"/>
                <a:sym typeface="Georgia"/>
              </a:defRPr>
            </a:lvl4pPr>
            <a:lvl5pPr marL="2133600" indent="-355600">
              <a:spcBef>
                <a:spcPts val="3600"/>
              </a:spcBef>
              <a:buSzPct val="40000"/>
              <a:buFont typeface="Zapf Dingbats"/>
              <a:buBlip>
                <a:blip r:embed="rId3"/>
              </a:buBlip>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amp; Bullets - Righ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title"/>
          </p:nvPr>
        </p:nvSpPr>
        <p:spPr>
          <a:xfrm>
            <a:off x="825500" y="50800"/>
            <a:ext cx="11353800" cy="2032000"/>
          </a:xfrm>
          <a:prstGeom prst="rect">
            <a:avLst/>
          </a:prstGeom>
          <a:effectLst>
            <a:outerShdw blurRad="12700" dist="25400" dir="16200000" rotWithShape="0">
              <a:srgbClr val="000000">
                <a:alpha val="30000"/>
              </a:srgbClr>
            </a:outerShdw>
          </a:effectLst>
        </p:spPr>
        <p:txBody>
          <a:bodyPr lIns="0" tIns="0" rIns="0" bIns="0"/>
          <a:lstStyle>
            <a:lvl1pPr algn="l">
              <a:lnSpc>
                <a:spcPct val="90000"/>
              </a:lnSpc>
              <a:defRPr sz="7200" cap="all" spc="360">
                <a:solidFill>
                  <a:srgbClr val="FBF9E6"/>
                </a:solidFill>
                <a:latin typeface="+mj-lt"/>
                <a:ea typeface="+mj-ea"/>
                <a:cs typeface="+mj-cs"/>
                <a:sym typeface="Georgia"/>
              </a:defRPr>
            </a:lvl1pPr>
          </a:lstStyle>
          <a:p>
            <a:pPr lvl="0">
              <a:defRPr sz="1800" cap="none" spc="0">
                <a:solidFill>
                  <a:srgbClr val="000000"/>
                </a:solidFill>
              </a:defRPr>
            </a:pPr>
            <a:r>
              <a:rPr sz="7200" cap="all" spc="360">
                <a:solidFill>
                  <a:srgbClr val="FBF9E6"/>
                </a:solidFill>
              </a:rPr>
              <a:t>Title Text</a:t>
            </a:r>
          </a:p>
        </p:txBody>
      </p:sp>
      <p:sp>
        <p:nvSpPr>
          <p:cNvPr id="96" name="Shape 96"/>
          <p:cNvSpPr>
            <a:spLocks noGrp="1"/>
          </p:cNvSpPr>
          <p:nvPr>
            <p:ph type="body" idx="1"/>
          </p:nvPr>
        </p:nvSpPr>
        <p:spPr>
          <a:xfrm>
            <a:off x="6756400" y="2705100"/>
            <a:ext cx="5422900" cy="6223000"/>
          </a:xfrm>
          <a:prstGeom prst="rect">
            <a:avLst/>
          </a:prstGeom>
          <a:effectLst>
            <a:outerShdw blurRad="25400" dist="12700" dir="5400000" rotWithShape="0">
              <a:srgbClr val="FFFFFF">
                <a:alpha val="45000"/>
              </a:srgbClr>
            </a:outerShdw>
          </a:effectLst>
        </p:spPr>
        <p:txBody>
          <a:bodyPr lIns="0" tIns="0" rIns="0" bIns="0"/>
          <a:lstStyle>
            <a:lvl1pPr marL="355600" indent="-355600">
              <a:spcBef>
                <a:spcPts val="3600"/>
              </a:spcBef>
              <a:buSzPct val="40000"/>
              <a:buFont typeface="Zapf Dingbats"/>
              <a:buBlip>
                <a:blip r:embed="rId3"/>
              </a:buBlip>
              <a:defRPr sz="3200">
                <a:solidFill>
                  <a:srgbClr val="4F5C3F"/>
                </a:solidFill>
                <a:latin typeface="+mj-lt"/>
                <a:ea typeface="+mj-ea"/>
                <a:cs typeface="+mj-cs"/>
                <a:sym typeface="Georgia"/>
              </a:defRPr>
            </a:lvl1pPr>
            <a:lvl2pPr marL="800100" indent="-355600">
              <a:spcBef>
                <a:spcPts val="3600"/>
              </a:spcBef>
              <a:buSzPct val="40000"/>
              <a:buFont typeface="Zapf Dingbats"/>
              <a:buBlip>
                <a:blip r:embed="rId3"/>
              </a:buBlip>
              <a:defRPr sz="3200">
                <a:solidFill>
                  <a:srgbClr val="4F5C3F"/>
                </a:solidFill>
                <a:latin typeface="+mj-lt"/>
                <a:ea typeface="+mj-ea"/>
                <a:cs typeface="+mj-cs"/>
                <a:sym typeface="Georgia"/>
              </a:defRPr>
            </a:lvl2pPr>
            <a:lvl3pPr marL="1244600" indent="-355600">
              <a:spcBef>
                <a:spcPts val="3600"/>
              </a:spcBef>
              <a:buSzPct val="40000"/>
              <a:buFont typeface="Zapf Dingbats"/>
              <a:buBlip>
                <a:blip r:embed="rId3"/>
              </a:buBlip>
              <a:defRPr sz="3200">
                <a:solidFill>
                  <a:srgbClr val="4F5C3F"/>
                </a:solidFill>
                <a:latin typeface="+mj-lt"/>
                <a:ea typeface="+mj-ea"/>
                <a:cs typeface="+mj-cs"/>
                <a:sym typeface="Georgia"/>
              </a:defRPr>
            </a:lvl3pPr>
            <a:lvl4pPr marL="1689100" indent="-355600">
              <a:spcBef>
                <a:spcPts val="3600"/>
              </a:spcBef>
              <a:buSzPct val="40000"/>
              <a:buFont typeface="Zapf Dingbats"/>
              <a:buBlip>
                <a:blip r:embed="rId3"/>
              </a:buBlip>
              <a:defRPr sz="3200">
                <a:solidFill>
                  <a:srgbClr val="4F5C3F"/>
                </a:solidFill>
                <a:latin typeface="+mj-lt"/>
                <a:ea typeface="+mj-ea"/>
                <a:cs typeface="+mj-cs"/>
                <a:sym typeface="Georgia"/>
              </a:defRPr>
            </a:lvl4pPr>
            <a:lvl5pPr marL="2133600" indent="-355600">
              <a:spcBef>
                <a:spcPts val="3600"/>
              </a:spcBef>
              <a:buSzPct val="40000"/>
              <a:buFont typeface="Zapf Dingbats"/>
              <a:buBlip>
                <a:blip r:embed="rId3"/>
              </a:buBlip>
              <a:defRPr sz="3200">
                <a:solidFill>
                  <a:srgbClr val="4F5C3F"/>
                </a:solidFill>
                <a:latin typeface="+mj-lt"/>
                <a:ea typeface="+mj-ea"/>
                <a:cs typeface="+mj-cs"/>
                <a:sym typeface="Georgia"/>
              </a:defRPr>
            </a:lvl5pPr>
          </a:lstStyle>
          <a:p>
            <a:pPr lvl="0">
              <a:defRPr sz="1800">
                <a:solidFill>
                  <a:srgbClr val="000000"/>
                </a:solidFill>
              </a:defRPr>
            </a:pPr>
            <a:r>
              <a:rPr sz="3200">
                <a:solidFill>
                  <a:srgbClr val="4F5C3F"/>
                </a:solidFill>
              </a:rPr>
              <a:t>Body Level One</a:t>
            </a:r>
          </a:p>
          <a:p>
            <a:pPr lvl="1">
              <a:defRPr sz="1800">
                <a:solidFill>
                  <a:srgbClr val="000000"/>
                </a:solidFill>
              </a:defRPr>
            </a:pPr>
            <a:r>
              <a:rPr sz="3200">
                <a:solidFill>
                  <a:srgbClr val="4F5C3F"/>
                </a:solidFill>
              </a:rPr>
              <a:t>Body Level Two</a:t>
            </a:r>
          </a:p>
          <a:p>
            <a:pPr lvl="2">
              <a:defRPr sz="1800">
                <a:solidFill>
                  <a:srgbClr val="000000"/>
                </a:solidFill>
              </a:defRPr>
            </a:pPr>
            <a:r>
              <a:rPr sz="3200">
                <a:solidFill>
                  <a:srgbClr val="4F5C3F"/>
                </a:solidFill>
              </a:rPr>
              <a:t>Body Level Three</a:t>
            </a:r>
          </a:p>
          <a:p>
            <a:pPr lvl="3">
              <a:defRPr sz="1800">
                <a:solidFill>
                  <a:srgbClr val="000000"/>
                </a:solidFill>
              </a:defRPr>
            </a:pPr>
            <a:r>
              <a:rPr sz="3200">
                <a:solidFill>
                  <a:srgbClr val="4F5C3F"/>
                </a:solidFill>
              </a:rPr>
              <a:t>Body Level Four</a:t>
            </a:r>
          </a:p>
          <a:p>
            <a:pPr lvl="4">
              <a:defRPr sz="1800">
                <a:solidFill>
                  <a:srgbClr val="000000"/>
                </a:solidFill>
              </a:defRPr>
            </a:pPr>
            <a:r>
              <a:rPr sz="3200">
                <a:solidFill>
                  <a:srgbClr val="4F5C3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s">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
        <p:nvSpPr>
          <p:cNvPr id="18" name="Shape 18"/>
          <p:cNvSpPr>
            <a:spLocks noGrp="1"/>
          </p:cNvSpPr>
          <p:nvPr>
            <p:ph type="body" idx="1"/>
          </p:nvPr>
        </p:nvSpPr>
        <p:spPr>
          <a:prstGeom prst="rect">
            <a:avLst/>
          </a:prstGeom>
        </p:spPr>
        <p:txBody>
          <a:bodyPr lIns="0" tIns="0" rIns="0" bIns="0" numCol="2" spcCol="581659"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pic>
        <p:nvPicPr>
          <p:cNvPr id="20" name="shape_1.png"/>
          <p:cNvPicPr/>
          <p:nvPr/>
        </p:nvPicPr>
        <p:blipFill>
          <a:blip r:embed="rId2">
            <a:extLst/>
          </a:blip>
          <a:stretch>
            <a:fillRect/>
          </a:stretch>
        </p:blipFill>
        <p:spPr>
          <a:xfrm>
            <a:off x="3695700" y="7721600"/>
            <a:ext cx="8890000" cy="2025237"/>
          </a:xfrm>
          <a:prstGeom prst="rect">
            <a:avLst/>
          </a:prstGeom>
          <a:ln w="12700">
            <a:miter lim="400000"/>
          </a:ln>
        </p:spPr>
      </p:pic>
      <p:pic>
        <p:nvPicPr>
          <p:cNvPr id="21" name="shape_2.png"/>
          <p:cNvPicPr/>
          <p:nvPr/>
        </p:nvPicPr>
        <p:blipFill>
          <a:blip r:embed="rId3">
            <a:alphaModFix amt="64999"/>
            <a:extLst/>
          </a:blip>
          <a:stretch>
            <a:fillRect/>
          </a:stretch>
        </p:blipFill>
        <p:spPr>
          <a:xfrm>
            <a:off x="266700" y="-3048000"/>
            <a:ext cx="7620000" cy="5113523"/>
          </a:xfrm>
          <a:prstGeom prst="rect">
            <a:avLst/>
          </a:prstGeom>
          <a:ln w="12700">
            <a:miter lim="400000"/>
          </a:ln>
        </p:spPr>
      </p:pic>
      <p:sp>
        <p:nvSpPr>
          <p:cNvPr id="22" name="Shape 22"/>
          <p:cNvSpPr>
            <a:spLocks noGrp="1"/>
          </p:cNvSpPr>
          <p:nvPr>
            <p:ph type="body" idx="1"/>
          </p:nvPr>
        </p:nvSpPr>
        <p:spPr>
          <a:xfrm>
            <a:off x="685800" y="533400"/>
            <a:ext cx="11633200" cy="8686800"/>
          </a:xfrm>
          <a:prstGeom prst="rect">
            <a:avLst/>
          </a:prstGeom>
        </p:spPr>
        <p:txBody>
          <a:bodyPr/>
          <a:lstStyle>
            <a:lvl1pPr>
              <a:lnSpc>
                <a:spcPct val="140000"/>
              </a:lnSpc>
              <a:buBlip>
                <a:blip r:embed="rId4"/>
              </a:buBlip>
              <a:defRPr sz="4000"/>
            </a:lvl1pPr>
            <a:lvl2pPr>
              <a:lnSpc>
                <a:spcPct val="140000"/>
              </a:lnSpc>
              <a:buBlip>
                <a:blip r:embed="rId4"/>
              </a:buBlip>
              <a:defRPr sz="4000"/>
            </a:lvl2pPr>
            <a:lvl3pPr>
              <a:lnSpc>
                <a:spcPct val="140000"/>
              </a:lnSpc>
              <a:buBlip>
                <a:blip r:embed="rId4"/>
              </a:buBlip>
              <a:defRPr sz="4000"/>
            </a:lvl3pPr>
            <a:lvl4pPr>
              <a:lnSpc>
                <a:spcPct val="140000"/>
              </a:lnSpc>
              <a:buBlip>
                <a:blip r:embed="rId4"/>
              </a:buBlip>
              <a:defRPr sz="4000"/>
            </a:lvl4pPr>
            <a:lvl5pPr>
              <a:lnSpc>
                <a:spcPct val="140000"/>
              </a:lnSpc>
              <a:buBlip>
                <a:blip r:embed="rId4"/>
              </a:buBlip>
              <a:defRPr sz="4000"/>
            </a:lvl5pPr>
          </a:lstStyle>
          <a:p>
            <a:pPr lvl="0">
              <a:defRPr sz="1800">
                <a:solidFill>
                  <a:srgbClr val="000000"/>
                </a:solidFill>
              </a:defRPr>
            </a:pPr>
            <a:r>
              <a:rPr sz="4000">
                <a:solidFill>
                  <a:srgbClr val="553E2A"/>
                </a:solidFill>
              </a:rPr>
              <a:t>Body Level One</a:t>
            </a:r>
          </a:p>
          <a:p>
            <a:pPr lvl="1">
              <a:defRPr sz="1800">
                <a:solidFill>
                  <a:srgbClr val="000000"/>
                </a:solidFill>
              </a:defRPr>
            </a:pPr>
            <a:r>
              <a:rPr sz="4000">
                <a:solidFill>
                  <a:srgbClr val="553E2A"/>
                </a:solidFill>
              </a:rPr>
              <a:t>Body Level Two</a:t>
            </a:r>
          </a:p>
          <a:p>
            <a:pPr lvl="2">
              <a:defRPr sz="1800">
                <a:solidFill>
                  <a:srgbClr val="000000"/>
                </a:solidFill>
              </a:defRPr>
            </a:pPr>
            <a:r>
              <a:rPr sz="4000">
                <a:solidFill>
                  <a:srgbClr val="553E2A"/>
                </a:solidFill>
              </a:rPr>
              <a:t>Body Level Three</a:t>
            </a:r>
          </a:p>
          <a:p>
            <a:pPr lvl="3">
              <a:defRPr sz="1800">
                <a:solidFill>
                  <a:srgbClr val="000000"/>
                </a:solidFill>
              </a:defRPr>
            </a:pPr>
            <a:r>
              <a:rPr sz="4000">
                <a:solidFill>
                  <a:srgbClr val="553E2A"/>
                </a:solidFill>
              </a:rPr>
              <a:t>Body Level Four</a:t>
            </a:r>
          </a:p>
          <a:p>
            <a:pPr lvl="4">
              <a:defRPr sz="1800">
                <a:solidFill>
                  <a:srgbClr val="000000"/>
                </a:solidFill>
              </a:defRPr>
            </a:pPr>
            <a:r>
              <a:rPr sz="4000">
                <a:solidFill>
                  <a:srgbClr val="553E2A"/>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4" name="shape_1.png"/>
          <p:cNvPicPr/>
          <p:nvPr/>
        </p:nvPicPr>
        <p:blipFill>
          <a:blip r:embed="rId2">
            <a:extLst/>
          </a:blip>
          <a:stretch>
            <a:fillRect/>
          </a:stretch>
        </p:blipFill>
        <p:spPr>
          <a:xfrm>
            <a:off x="3695700" y="7721600"/>
            <a:ext cx="8890000" cy="2025237"/>
          </a:xfrm>
          <a:prstGeom prst="rect">
            <a:avLst/>
          </a:prstGeom>
          <a:ln w="12700">
            <a:miter lim="400000"/>
          </a:ln>
        </p:spPr>
      </p:pic>
      <p:pic>
        <p:nvPicPr>
          <p:cNvPr id="25" name="shape_2.png"/>
          <p:cNvPicPr/>
          <p:nvPr/>
        </p:nvPicPr>
        <p:blipFill>
          <a:blip r:embed="rId3">
            <a:alphaModFix amt="64999"/>
            <a:extLst/>
          </a:blip>
          <a:stretch>
            <a:fillRect/>
          </a:stretch>
        </p:blipFill>
        <p:spPr>
          <a:xfrm>
            <a:off x="266700" y="-3048000"/>
            <a:ext cx="7620000" cy="5113523"/>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29" name="shape_1.png"/>
          <p:cNvPicPr/>
          <p:nvPr/>
        </p:nvPicPr>
        <p:blipFill>
          <a:blip r:embed="rId2">
            <a:extLst/>
          </a:blip>
          <a:stretch>
            <a:fillRect/>
          </a:stretch>
        </p:blipFill>
        <p:spPr>
          <a:xfrm>
            <a:off x="3695700" y="7721600"/>
            <a:ext cx="8890000" cy="2025237"/>
          </a:xfrm>
          <a:prstGeom prst="rect">
            <a:avLst/>
          </a:prstGeom>
          <a:ln w="12700">
            <a:miter lim="400000"/>
          </a:ln>
        </p:spPr>
      </p:pic>
      <p:pic>
        <p:nvPicPr>
          <p:cNvPr id="30" name="shape_2.png"/>
          <p:cNvPicPr/>
          <p:nvPr/>
        </p:nvPicPr>
        <p:blipFill>
          <a:blip r:embed="rId3">
            <a:alphaModFix amt="64999"/>
            <a:extLst/>
          </a:blip>
          <a:stretch>
            <a:fillRect/>
          </a:stretch>
        </p:blipFill>
        <p:spPr>
          <a:xfrm>
            <a:off x="266700" y="-3048000"/>
            <a:ext cx="7620000" cy="5113523"/>
          </a:xfrm>
          <a:prstGeom prst="rect">
            <a:avLst/>
          </a:prstGeom>
          <a:ln w="12700">
            <a:miter lim="400000"/>
          </a:ln>
        </p:spPr>
      </p:pic>
      <p:sp>
        <p:nvSpPr>
          <p:cNvPr id="31" name="Shape 31"/>
          <p:cNvSpPr>
            <a:spLocks noGrp="1"/>
          </p:cNvSpPr>
          <p:nvPr>
            <p:ph type="title"/>
          </p:nvPr>
        </p:nvSpPr>
        <p:spPr>
          <a:xfrm>
            <a:off x="685800" y="3149600"/>
            <a:ext cx="11633200" cy="3441700"/>
          </a:xfrm>
          <a:prstGeom prst="rect">
            <a:avLst/>
          </a:prstGeom>
        </p:spPr>
        <p:txBody>
          <a:bodyPr/>
          <a:lstStyle>
            <a:lvl1pPr>
              <a:defRPr sz="7200"/>
            </a:lvl1pPr>
          </a:lstStyle>
          <a:p>
            <a:pPr lvl="0">
              <a:defRPr sz="1800">
                <a:solidFill>
                  <a:srgbClr val="000000"/>
                </a:solidFill>
              </a:defRPr>
            </a:pPr>
            <a:r>
              <a:rPr sz="7200">
                <a:solidFill>
                  <a:srgbClr val="553E2A"/>
                </a:solid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33" name="shape_2.png"/>
          <p:cNvPicPr/>
          <p:nvPr/>
        </p:nvPicPr>
        <p:blipFill>
          <a:blip r:embed="rId2">
            <a:alphaModFix amt="64999"/>
            <a:extLst/>
          </a:blip>
          <a:stretch>
            <a:fillRect/>
          </a:stretch>
        </p:blipFill>
        <p:spPr>
          <a:xfrm>
            <a:off x="266700" y="-3048000"/>
            <a:ext cx="7620000" cy="5113523"/>
          </a:xfrm>
          <a:prstGeom prst="rect">
            <a:avLst/>
          </a:prstGeom>
          <a:ln w="12700">
            <a:miter lim="400000"/>
          </a:ln>
        </p:spPr>
      </p:pic>
      <p:pic>
        <p:nvPicPr>
          <p:cNvPr id="34" name="shape_1.png"/>
          <p:cNvPicPr/>
          <p:nvPr/>
        </p:nvPicPr>
        <p:blipFill>
          <a:blip r:embed="rId3">
            <a:extLst/>
          </a:blip>
          <a:stretch>
            <a:fillRect/>
          </a:stretch>
        </p:blipFill>
        <p:spPr>
          <a:xfrm>
            <a:off x="3695700" y="7721600"/>
            <a:ext cx="8890000" cy="2025237"/>
          </a:xfrm>
          <a:prstGeom prst="rect">
            <a:avLst/>
          </a:prstGeom>
          <a:ln w="12700">
            <a:miter lim="400000"/>
          </a:ln>
        </p:spPr>
      </p:pic>
      <p:pic>
        <p:nvPicPr>
          <p:cNvPr id="35" name="oval_horizontal.pdf"/>
          <p:cNvPicPr/>
          <p:nvPr/>
        </p:nvPicPr>
        <p:blipFill>
          <a:blip r:embed="rId4">
            <a:extLst/>
          </a:blip>
          <a:stretch>
            <a:fillRect/>
          </a:stretch>
        </p:blipFill>
        <p:spPr>
          <a:xfrm>
            <a:off x="850900" y="520700"/>
            <a:ext cx="11277600" cy="7289800"/>
          </a:xfrm>
          <a:prstGeom prst="rect">
            <a:avLst/>
          </a:prstGeom>
          <a:ln w="12700">
            <a:miter lim="400000"/>
          </a:ln>
        </p:spPr>
      </p:pic>
      <p:sp>
        <p:nvSpPr>
          <p:cNvPr id="36" name="Shape 36"/>
          <p:cNvSpPr>
            <a:spLocks noGrp="1"/>
          </p:cNvSpPr>
          <p:nvPr>
            <p:ph type="title"/>
          </p:nvPr>
        </p:nvSpPr>
        <p:spPr>
          <a:xfrm>
            <a:off x="685800" y="7696200"/>
            <a:ext cx="11633200" cy="1003300"/>
          </a:xfrm>
          <a:prstGeom prst="rect">
            <a:avLst/>
          </a:prstGeom>
        </p:spPr>
        <p:txBody>
          <a:bodyPr lIns="0" tIns="0" rIns="0" bIns="0" anchor="b"/>
          <a:lstStyle>
            <a:lvl1pPr>
              <a:defRPr sz="5600"/>
            </a:lvl1pPr>
          </a:lstStyle>
          <a:p>
            <a:pPr lvl="0">
              <a:defRPr sz="1800">
                <a:solidFill>
                  <a:srgbClr val="000000"/>
                </a:solidFill>
              </a:defRPr>
            </a:pPr>
            <a:r>
              <a:rPr sz="5600">
                <a:solidFill>
                  <a:srgbClr val="553E2A"/>
                </a:solidFill>
              </a:rPr>
              <a:t>Title Text</a:t>
            </a:r>
          </a:p>
        </p:txBody>
      </p:sp>
      <p:sp>
        <p:nvSpPr>
          <p:cNvPr id="37" name="Shape 37"/>
          <p:cNvSpPr>
            <a:spLocks noGrp="1"/>
          </p:cNvSpPr>
          <p:nvPr>
            <p:ph type="body" idx="1"/>
          </p:nvPr>
        </p:nvSpPr>
        <p:spPr>
          <a:xfrm>
            <a:off x="685800" y="8686800"/>
            <a:ext cx="11633200" cy="635000"/>
          </a:xfrm>
          <a:prstGeom prst="rect">
            <a:avLst/>
          </a:prstGeom>
        </p:spPr>
        <p:txBody>
          <a:bodyPr lIns="0" tIns="0" rIns="0" bIns="0" anchor="t"/>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39" name="shape_1.png"/>
          <p:cNvPicPr/>
          <p:nvPr/>
        </p:nvPicPr>
        <p:blipFill>
          <a:blip r:embed="rId2">
            <a:extLst/>
          </a:blip>
          <a:stretch>
            <a:fillRect/>
          </a:stretch>
        </p:blipFill>
        <p:spPr>
          <a:xfrm>
            <a:off x="3695700" y="7721600"/>
            <a:ext cx="8890000" cy="2025237"/>
          </a:xfrm>
          <a:prstGeom prst="rect">
            <a:avLst/>
          </a:prstGeom>
          <a:ln w="12700">
            <a:miter lim="400000"/>
          </a:ln>
        </p:spPr>
      </p:pic>
      <p:pic>
        <p:nvPicPr>
          <p:cNvPr id="40" name="white brush stroke.pdf"/>
          <p:cNvPicPr/>
          <p:nvPr/>
        </p:nvPicPr>
        <p:blipFill>
          <a:blip r:embed="rId3">
            <a:extLst/>
          </a:blip>
          <a:stretch>
            <a:fillRect/>
          </a:stretch>
        </p:blipFill>
        <p:spPr>
          <a:xfrm rot="80845">
            <a:off x="838200" y="4737099"/>
            <a:ext cx="5245101" cy="254001"/>
          </a:xfrm>
          <a:prstGeom prst="rect">
            <a:avLst/>
          </a:prstGeom>
          <a:ln w="12700">
            <a:miter lim="400000"/>
          </a:ln>
        </p:spPr>
      </p:pic>
      <p:pic>
        <p:nvPicPr>
          <p:cNvPr id="41" name="shape_2.png"/>
          <p:cNvPicPr/>
          <p:nvPr/>
        </p:nvPicPr>
        <p:blipFill>
          <a:blip r:embed="rId4">
            <a:alphaModFix amt="64999"/>
            <a:extLst/>
          </a:blip>
          <a:stretch>
            <a:fillRect/>
          </a:stretch>
        </p:blipFill>
        <p:spPr>
          <a:xfrm>
            <a:off x="266700" y="-3048000"/>
            <a:ext cx="7620000" cy="5113523"/>
          </a:xfrm>
          <a:prstGeom prst="rect">
            <a:avLst/>
          </a:prstGeom>
          <a:ln w="12700">
            <a:miter lim="400000"/>
          </a:ln>
        </p:spPr>
      </p:pic>
      <p:pic>
        <p:nvPicPr>
          <p:cNvPr id="42" name="oval_horizontal.pdf"/>
          <p:cNvPicPr/>
          <p:nvPr/>
        </p:nvPicPr>
        <p:blipFill>
          <a:blip r:embed="rId5">
            <a:extLst/>
          </a:blip>
          <a:stretch>
            <a:fillRect/>
          </a:stretch>
        </p:blipFill>
        <p:spPr>
          <a:xfrm rot="5400000">
            <a:off x="6379449" y="2148380"/>
            <a:ext cx="6769101" cy="5397501"/>
          </a:xfrm>
          <a:prstGeom prst="rect">
            <a:avLst/>
          </a:prstGeom>
          <a:ln w="12700">
            <a:miter lim="400000"/>
          </a:ln>
        </p:spPr>
      </p:pic>
      <p:sp>
        <p:nvSpPr>
          <p:cNvPr id="43" name="Shape 43"/>
          <p:cNvSpPr>
            <a:spLocks noGrp="1"/>
          </p:cNvSpPr>
          <p:nvPr>
            <p:ph type="title"/>
          </p:nvPr>
        </p:nvSpPr>
        <p:spPr>
          <a:xfrm>
            <a:off x="685800" y="2413000"/>
            <a:ext cx="5562600" cy="2209800"/>
          </a:xfrm>
          <a:prstGeom prst="rect">
            <a:avLst/>
          </a:prstGeom>
        </p:spPr>
        <p:txBody>
          <a:bodyPr lIns="0" tIns="0" rIns="0" bIns="0" anchor="b"/>
          <a:lstStyle/>
          <a:p>
            <a:pPr lvl="0">
              <a:defRPr sz="1800">
                <a:solidFill>
                  <a:srgbClr val="000000"/>
                </a:solidFill>
              </a:defRPr>
            </a:pPr>
            <a:r>
              <a:rPr sz="6400">
                <a:solidFill>
                  <a:srgbClr val="553E2A"/>
                </a:solidFill>
              </a:rPr>
              <a:t>Title Text</a:t>
            </a:r>
          </a:p>
        </p:txBody>
      </p:sp>
      <p:sp>
        <p:nvSpPr>
          <p:cNvPr id="44" name="Shape 44"/>
          <p:cNvSpPr>
            <a:spLocks noGrp="1"/>
          </p:cNvSpPr>
          <p:nvPr>
            <p:ph type="body" idx="1"/>
          </p:nvPr>
        </p:nvSpPr>
        <p:spPr>
          <a:xfrm>
            <a:off x="685800" y="5054600"/>
            <a:ext cx="5562600" cy="1257300"/>
          </a:xfrm>
          <a:prstGeom prst="rect">
            <a:avLst/>
          </a:prstGeom>
        </p:spPr>
        <p:txBody>
          <a:bodyPr lIns="0" tIns="0" rIns="0" bIns="0" anchor="t"/>
          <a:lstStyle>
            <a:lvl1pPr marL="0" indent="0" algn="ctr">
              <a:lnSpc>
                <a:spcPct val="100000"/>
              </a:lnSpc>
              <a:spcBef>
                <a:spcPts val="0"/>
              </a:spcBef>
              <a:buSzTx/>
              <a:buNone/>
            </a:lvl1pPr>
            <a:lvl2pPr marL="0" indent="0" algn="ctr">
              <a:lnSpc>
                <a:spcPct val="100000"/>
              </a:lnSpc>
              <a:spcBef>
                <a:spcPts val="0"/>
              </a:spcBef>
              <a:buSzTx/>
              <a:buNone/>
            </a:lvl2pPr>
            <a:lvl3pPr marL="0" indent="0" algn="ctr">
              <a:lnSpc>
                <a:spcPct val="100000"/>
              </a:lnSpc>
              <a:spcBef>
                <a:spcPts val="0"/>
              </a:spcBef>
              <a:buSzTx/>
              <a:buNone/>
            </a:lvl3pPr>
            <a:lvl4pPr marL="0" indent="0" algn="ctr">
              <a:lnSpc>
                <a:spcPct val="100000"/>
              </a:lnSpc>
              <a:spcBef>
                <a:spcPts val="0"/>
              </a:spcBef>
              <a:buSzTx/>
              <a:buNone/>
            </a:lvl4pPr>
            <a:lvl5pPr marL="0" indent="0" algn="ctr">
              <a:lnSpc>
                <a:spcPct val="100000"/>
              </a:lnSpc>
              <a:spcBef>
                <a:spcPts val="0"/>
              </a:spcBef>
              <a:buSzTx/>
              <a:buNone/>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2.jpeg"/><Relationship Id="rId29" Type="http://schemas.openxmlformats.org/officeDocument/2006/relationships/image" Target="../media/image3.png"/><Relationship Id="rId30" Type="http://schemas.openxmlformats.org/officeDocument/2006/relationships/image" Target="../media/image4.png"/><Relationship Id="rId31" Type="http://schemas.openxmlformats.org/officeDocument/2006/relationships/image" Target="../media/image5.png"/><Relationship Id="rId32"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8"/>
          <a:srcRect/>
          <a:stretch>
            <a:fillRect/>
          </a:stretch>
        </a:blipFill>
        <a:effectLst/>
      </p:bgPr>
    </p:bg>
    <p:spTree>
      <p:nvGrpSpPr>
        <p:cNvPr id="1" name=""/>
        <p:cNvGrpSpPr/>
        <p:nvPr/>
      </p:nvGrpSpPr>
      <p:grpSpPr>
        <a:xfrm>
          <a:off x="0" y="0"/>
          <a:ext cx="0" cy="0"/>
          <a:chOff x="0" y="0"/>
          <a:chExt cx="0" cy="0"/>
        </a:xfrm>
      </p:grpSpPr>
      <p:pic>
        <p:nvPicPr>
          <p:cNvPr id="2" name="shape_1.png"/>
          <p:cNvPicPr/>
          <p:nvPr/>
        </p:nvPicPr>
        <p:blipFill>
          <a:blip r:embed="rId29">
            <a:extLst/>
          </a:blip>
          <a:stretch>
            <a:fillRect/>
          </a:stretch>
        </p:blipFill>
        <p:spPr>
          <a:xfrm>
            <a:off x="3695700" y="7721600"/>
            <a:ext cx="8890000" cy="2025237"/>
          </a:xfrm>
          <a:prstGeom prst="rect">
            <a:avLst/>
          </a:prstGeom>
          <a:ln w="12700">
            <a:miter lim="400000"/>
          </a:ln>
        </p:spPr>
      </p:pic>
      <p:pic>
        <p:nvPicPr>
          <p:cNvPr id="3" name="shape_2.png"/>
          <p:cNvPicPr/>
          <p:nvPr/>
        </p:nvPicPr>
        <p:blipFill>
          <a:blip r:embed="rId30">
            <a:alphaModFix amt="64999"/>
            <a:extLst/>
          </a:blip>
          <a:stretch>
            <a:fillRect/>
          </a:stretch>
        </p:blipFill>
        <p:spPr>
          <a:xfrm>
            <a:off x="266700" y="-3048000"/>
            <a:ext cx="7620000" cy="5113523"/>
          </a:xfrm>
          <a:prstGeom prst="rect">
            <a:avLst/>
          </a:prstGeom>
          <a:ln w="12700">
            <a:miter lim="400000"/>
          </a:ln>
        </p:spPr>
      </p:pic>
      <p:pic>
        <p:nvPicPr>
          <p:cNvPr id="4" name="white brush stroke.pdf"/>
          <p:cNvPicPr/>
          <p:nvPr/>
        </p:nvPicPr>
        <p:blipFill>
          <a:blip r:embed="rId31">
            <a:extLst/>
          </a:blip>
          <a:stretch>
            <a:fillRect/>
          </a:stretch>
        </p:blipFill>
        <p:spPr>
          <a:xfrm>
            <a:off x="38100" y="1993900"/>
            <a:ext cx="12928600" cy="190500"/>
          </a:xfrm>
          <a:prstGeom prst="rect">
            <a:avLst/>
          </a:prstGeom>
          <a:ln w="12700">
            <a:miter lim="400000"/>
          </a:ln>
        </p:spPr>
      </p:pic>
      <p:sp>
        <p:nvSpPr>
          <p:cNvPr id="5" name="Shape 5"/>
          <p:cNvSpPr>
            <a:spLocks noGrp="1"/>
          </p:cNvSpPr>
          <p:nvPr>
            <p:ph type="title"/>
          </p:nvPr>
        </p:nvSpPr>
        <p:spPr>
          <a:xfrm>
            <a:off x="685800" y="533400"/>
            <a:ext cx="11633200" cy="115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6400">
                <a:solidFill>
                  <a:srgbClr val="553E2A"/>
                </a:solidFill>
              </a:rPr>
              <a:t>Title Text</a:t>
            </a:r>
          </a:p>
        </p:txBody>
      </p:sp>
      <p:sp>
        <p:nvSpPr>
          <p:cNvPr id="6" name="Shape 6"/>
          <p:cNvSpPr>
            <a:spLocks noGrp="1"/>
          </p:cNvSpPr>
          <p:nvPr>
            <p:ph type="body" idx="1"/>
          </p:nvPr>
        </p:nvSpPr>
        <p:spPr>
          <a:xfrm>
            <a:off x="685800" y="2692400"/>
            <a:ext cx="11633200" cy="652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2"/>
              </a:buBlip>
            </a:lvl1pPr>
            <a:lvl2pPr>
              <a:buBlip>
                <a:blip r:embed="rId32"/>
              </a:buBlip>
            </a:lvl2pPr>
            <a:lvl3pPr>
              <a:buBlip>
                <a:blip r:embed="rId32"/>
              </a:buBlip>
            </a:lvl3pPr>
            <a:lvl4pPr>
              <a:buBlip>
                <a:blip r:embed="rId32"/>
              </a:buBlip>
            </a:lvl4pPr>
            <a:lvl5pPr>
              <a:buBlip>
                <a:blip r:embed="rId32"/>
              </a:buBlip>
            </a:lvl5pPr>
          </a:lstStyle>
          <a:p>
            <a:pPr lvl="0">
              <a:defRPr sz="1800">
                <a:solidFill>
                  <a:srgbClr val="000000"/>
                </a:solidFill>
              </a:defRPr>
            </a:pPr>
            <a:r>
              <a:rPr sz="3600">
                <a:solidFill>
                  <a:srgbClr val="553E2A"/>
                </a:solidFill>
              </a:rPr>
              <a:t>Body Level One</a:t>
            </a:r>
          </a:p>
          <a:p>
            <a:pPr lvl="1">
              <a:defRPr sz="1800">
                <a:solidFill>
                  <a:srgbClr val="000000"/>
                </a:solidFill>
              </a:defRPr>
            </a:pPr>
            <a:r>
              <a:rPr sz="3600">
                <a:solidFill>
                  <a:srgbClr val="553E2A"/>
                </a:solidFill>
              </a:rPr>
              <a:t>Body Level Two</a:t>
            </a:r>
          </a:p>
          <a:p>
            <a:pPr lvl="2">
              <a:defRPr sz="1800">
                <a:solidFill>
                  <a:srgbClr val="000000"/>
                </a:solidFill>
              </a:defRPr>
            </a:pPr>
            <a:r>
              <a:rPr sz="3600">
                <a:solidFill>
                  <a:srgbClr val="553E2A"/>
                </a:solidFill>
              </a:rPr>
              <a:t>Body Level Three</a:t>
            </a:r>
          </a:p>
          <a:p>
            <a:pPr lvl="3">
              <a:defRPr sz="1800">
                <a:solidFill>
                  <a:srgbClr val="000000"/>
                </a:solidFill>
              </a:defRPr>
            </a:pPr>
            <a:r>
              <a:rPr sz="3600">
                <a:solidFill>
                  <a:srgbClr val="553E2A"/>
                </a:solidFill>
              </a:rPr>
              <a:t>Body Level Four</a:t>
            </a:r>
          </a:p>
          <a:p>
            <a:pPr lvl="4">
              <a:defRPr sz="1800">
                <a:solidFill>
                  <a:srgbClr val="000000"/>
                </a:solidFill>
              </a:defRPr>
            </a:pPr>
            <a:r>
              <a:rPr sz="3600">
                <a:solidFill>
                  <a:srgbClr val="553E2A"/>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med"/>
  <p:txStyles>
    <p:titleStyle>
      <a:lvl1pPr algn="ctr" defTabSz="584200">
        <a:defRPr sz="6400">
          <a:solidFill>
            <a:srgbClr val="553E2A"/>
          </a:solidFill>
          <a:latin typeface="+mn-lt"/>
          <a:ea typeface="+mn-ea"/>
          <a:cs typeface="+mn-cs"/>
          <a:sym typeface="Bodoni SvtyTwo ITC TT-Book"/>
        </a:defRPr>
      </a:lvl1pPr>
      <a:lvl2pPr indent="228600" algn="ctr" defTabSz="584200">
        <a:defRPr sz="6400">
          <a:solidFill>
            <a:srgbClr val="553E2A"/>
          </a:solidFill>
          <a:latin typeface="+mn-lt"/>
          <a:ea typeface="+mn-ea"/>
          <a:cs typeface="+mn-cs"/>
          <a:sym typeface="Bodoni SvtyTwo ITC TT-Book"/>
        </a:defRPr>
      </a:lvl2pPr>
      <a:lvl3pPr indent="457200" algn="ctr" defTabSz="584200">
        <a:defRPr sz="6400">
          <a:solidFill>
            <a:srgbClr val="553E2A"/>
          </a:solidFill>
          <a:latin typeface="+mn-lt"/>
          <a:ea typeface="+mn-ea"/>
          <a:cs typeface="+mn-cs"/>
          <a:sym typeface="Bodoni SvtyTwo ITC TT-Book"/>
        </a:defRPr>
      </a:lvl3pPr>
      <a:lvl4pPr indent="685800" algn="ctr" defTabSz="584200">
        <a:defRPr sz="6400">
          <a:solidFill>
            <a:srgbClr val="553E2A"/>
          </a:solidFill>
          <a:latin typeface="+mn-lt"/>
          <a:ea typeface="+mn-ea"/>
          <a:cs typeface="+mn-cs"/>
          <a:sym typeface="Bodoni SvtyTwo ITC TT-Book"/>
        </a:defRPr>
      </a:lvl4pPr>
      <a:lvl5pPr indent="914400" algn="ctr" defTabSz="584200">
        <a:defRPr sz="6400">
          <a:solidFill>
            <a:srgbClr val="553E2A"/>
          </a:solidFill>
          <a:latin typeface="+mn-lt"/>
          <a:ea typeface="+mn-ea"/>
          <a:cs typeface="+mn-cs"/>
          <a:sym typeface="Bodoni SvtyTwo ITC TT-Book"/>
        </a:defRPr>
      </a:lvl5pPr>
      <a:lvl6pPr indent="1143000" algn="ctr" defTabSz="584200">
        <a:defRPr sz="6400">
          <a:solidFill>
            <a:srgbClr val="553E2A"/>
          </a:solidFill>
          <a:latin typeface="+mn-lt"/>
          <a:ea typeface="+mn-ea"/>
          <a:cs typeface="+mn-cs"/>
          <a:sym typeface="Bodoni SvtyTwo ITC TT-Book"/>
        </a:defRPr>
      </a:lvl6pPr>
      <a:lvl7pPr indent="1371600" algn="ctr" defTabSz="584200">
        <a:defRPr sz="6400">
          <a:solidFill>
            <a:srgbClr val="553E2A"/>
          </a:solidFill>
          <a:latin typeface="+mn-lt"/>
          <a:ea typeface="+mn-ea"/>
          <a:cs typeface="+mn-cs"/>
          <a:sym typeface="Bodoni SvtyTwo ITC TT-Book"/>
        </a:defRPr>
      </a:lvl7pPr>
      <a:lvl8pPr indent="1600200" algn="ctr" defTabSz="584200">
        <a:defRPr sz="6400">
          <a:solidFill>
            <a:srgbClr val="553E2A"/>
          </a:solidFill>
          <a:latin typeface="+mn-lt"/>
          <a:ea typeface="+mn-ea"/>
          <a:cs typeface="+mn-cs"/>
          <a:sym typeface="Bodoni SvtyTwo ITC TT-Book"/>
        </a:defRPr>
      </a:lvl8pPr>
      <a:lvl9pPr indent="1828800" algn="ctr" defTabSz="584200">
        <a:defRPr sz="6400">
          <a:solidFill>
            <a:srgbClr val="553E2A"/>
          </a:solidFill>
          <a:latin typeface="+mn-lt"/>
          <a:ea typeface="+mn-ea"/>
          <a:cs typeface="+mn-cs"/>
          <a:sym typeface="Bodoni SvtyTwo ITC TT-Book"/>
        </a:defRPr>
      </a:lvl9pPr>
    </p:titleStyle>
    <p:bodyStyle>
      <a:lvl1pPr marL="5715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1pPr>
      <a:lvl2pPr marL="10160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2pPr>
      <a:lvl3pPr marL="14605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3pPr>
      <a:lvl4pPr marL="19050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4pPr>
      <a:lvl5pPr marL="23495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5pPr>
      <a:lvl6pPr marL="27940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6pPr>
      <a:lvl7pPr marL="32385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7pPr>
      <a:lvl8pPr marL="36830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8pPr>
      <a:lvl9pPr marL="4127500" indent="-571500" defTabSz="584200">
        <a:lnSpc>
          <a:spcPct val="120000"/>
        </a:lnSpc>
        <a:spcBef>
          <a:spcPts val="2400"/>
        </a:spcBef>
        <a:buSzPct val="100000"/>
        <a:buBlip>
          <a:blip r:embed="rId32"/>
        </a:buBlip>
        <a:defRPr sz="3600">
          <a:solidFill>
            <a:srgbClr val="553E2A"/>
          </a:solidFill>
          <a:latin typeface="+mn-lt"/>
          <a:ea typeface="+mn-ea"/>
          <a:cs typeface="+mn-cs"/>
          <a:sym typeface="Bodoni SvtyTwo ITC TT-Book"/>
        </a:defRPr>
      </a:lvl9pPr>
    </p:bodyStyle>
    <p:otherStyle>
      <a:lvl1pPr algn="ctr" defTabSz="584200">
        <a:defRPr>
          <a:solidFill>
            <a:schemeClr val="tx1"/>
          </a:solidFill>
          <a:latin typeface="+mn-lt"/>
          <a:ea typeface="+mn-ea"/>
          <a:cs typeface="+mn-cs"/>
          <a:sym typeface="Bodoni SvtyTwo ITC TT-Book"/>
        </a:defRPr>
      </a:lvl1pPr>
      <a:lvl2pPr indent="228600" algn="ctr" defTabSz="584200">
        <a:defRPr>
          <a:solidFill>
            <a:schemeClr val="tx1"/>
          </a:solidFill>
          <a:latin typeface="+mn-lt"/>
          <a:ea typeface="+mn-ea"/>
          <a:cs typeface="+mn-cs"/>
          <a:sym typeface="Bodoni SvtyTwo ITC TT-Book"/>
        </a:defRPr>
      </a:lvl2pPr>
      <a:lvl3pPr indent="457200" algn="ctr" defTabSz="584200">
        <a:defRPr>
          <a:solidFill>
            <a:schemeClr val="tx1"/>
          </a:solidFill>
          <a:latin typeface="+mn-lt"/>
          <a:ea typeface="+mn-ea"/>
          <a:cs typeface="+mn-cs"/>
          <a:sym typeface="Bodoni SvtyTwo ITC TT-Book"/>
        </a:defRPr>
      </a:lvl3pPr>
      <a:lvl4pPr indent="685800" algn="ctr" defTabSz="584200">
        <a:defRPr>
          <a:solidFill>
            <a:schemeClr val="tx1"/>
          </a:solidFill>
          <a:latin typeface="+mn-lt"/>
          <a:ea typeface="+mn-ea"/>
          <a:cs typeface="+mn-cs"/>
          <a:sym typeface="Bodoni SvtyTwo ITC TT-Book"/>
        </a:defRPr>
      </a:lvl4pPr>
      <a:lvl5pPr indent="914400" algn="ctr" defTabSz="584200">
        <a:defRPr>
          <a:solidFill>
            <a:schemeClr val="tx1"/>
          </a:solidFill>
          <a:latin typeface="+mn-lt"/>
          <a:ea typeface="+mn-ea"/>
          <a:cs typeface="+mn-cs"/>
          <a:sym typeface="Bodoni SvtyTwo ITC TT-Book"/>
        </a:defRPr>
      </a:lvl5pPr>
      <a:lvl6pPr indent="1143000" algn="ctr" defTabSz="584200">
        <a:defRPr>
          <a:solidFill>
            <a:schemeClr val="tx1"/>
          </a:solidFill>
          <a:latin typeface="+mn-lt"/>
          <a:ea typeface="+mn-ea"/>
          <a:cs typeface="+mn-cs"/>
          <a:sym typeface="Bodoni SvtyTwo ITC TT-Book"/>
        </a:defRPr>
      </a:lvl6pPr>
      <a:lvl7pPr indent="1371600" algn="ctr" defTabSz="584200">
        <a:defRPr>
          <a:solidFill>
            <a:schemeClr val="tx1"/>
          </a:solidFill>
          <a:latin typeface="+mn-lt"/>
          <a:ea typeface="+mn-ea"/>
          <a:cs typeface="+mn-cs"/>
          <a:sym typeface="Bodoni SvtyTwo ITC TT-Book"/>
        </a:defRPr>
      </a:lvl7pPr>
      <a:lvl8pPr indent="1600200" algn="ctr" defTabSz="584200">
        <a:defRPr>
          <a:solidFill>
            <a:schemeClr val="tx1"/>
          </a:solidFill>
          <a:latin typeface="+mn-lt"/>
          <a:ea typeface="+mn-ea"/>
          <a:cs typeface="+mn-cs"/>
          <a:sym typeface="Bodoni SvtyTwo ITC TT-Book"/>
        </a:defRPr>
      </a:lvl8pPr>
      <a:lvl9pPr indent="1828800" algn="ctr" defTabSz="584200">
        <a:defRPr>
          <a:solidFill>
            <a:schemeClr val="tx1"/>
          </a:solidFill>
          <a:latin typeface="+mn-lt"/>
          <a:ea typeface="+mn-ea"/>
          <a:cs typeface="+mn-cs"/>
          <a:sym typeface="Bodoni SvtyTwo ITC TT-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203200" y="0"/>
            <a:ext cx="11379200" cy="1282700"/>
          </a:xfrm>
          <a:prstGeom prst="rect">
            <a:avLst/>
          </a:prstGeom>
        </p:spPr>
        <p:txBody>
          <a:bodyPr/>
          <a:lstStyle/>
          <a:p>
            <a:pPr lvl="0">
              <a:defRPr sz="1800">
                <a:solidFill>
                  <a:srgbClr val="000000"/>
                </a:solidFill>
              </a:defRPr>
            </a:pPr>
            <a:r>
              <a:rPr sz="7200">
                <a:solidFill>
                  <a:srgbClr val="553E2A"/>
                </a:solidFill>
              </a:rPr>
              <a:t> </a:t>
            </a:r>
          </a:p>
        </p:txBody>
      </p:sp>
      <p:sp>
        <p:nvSpPr>
          <p:cNvPr id="101" name="Shape 101"/>
          <p:cNvSpPr>
            <a:spLocks noGrp="1"/>
          </p:cNvSpPr>
          <p:nvPr>
            <p:ph type="body" idx="1"/>
          </p:nvPr>
        </p:nvSpPr>
        <p:spPr>
          <a:xfrm>
            <a:off x="1503680" y="1371600"/>
            <a:ext cx="7843520" cy="8674100"/>
          </a:xfrm>
          <a:prstGeom prst="rect">
            <a:avLst/>
          </a:prstGeom>
        </p:spPr>
        <p:txBody>
          <a:bodyPr>
            <a:normAutofit/>
          </a:bodyPr>
          <a:lstStyle/>
          <a:p>
            <a:pPr lvl="0" algn="l" defTabSz="303783">
              <a:defRPr sz="1800">
                <a:solidFill>
                  <a:srgbClr val="000000"/>
                </a:solidFill>
              </a:defRPr>
            </a:pPr>
            <a:endParaRPr sz="1248" dirty="0">
              <a:solidFill>
                <a:srgbClr val="553E2A"/>
              </a:solidFill>
            </a:endParaRPr>
          </a:p>
          <a:p>
            <a:pPr lvl="0" algn="l" defTabSz="303783">
              <a:defRPr sz="1800">
                <a:solidFill>
                  <a:srgbClr val="000000"/>
                </a:solidFill>
              </a:defRPr>
            </a:pPr>
            <a:endParaRPr sz="1248" dirty="0">
              <a:solidFill>
                <a:srgbClr val="553E2A"/>
              </a:solidFill>
            </a:endParaRPr>
          </a:p>
          <a:p>
            <a:pPr lvl="0" algn="l" defTabSz="303783">
              <a:defRPr sz="1800">
                <a:solidFill>
                  <a:srgbClr val="000000"/>
                </a:solidFill>
              </a:defRPr>
            </a:pPr>
            <a:endParaRPr sz="2496" dirty="0">
              <a:solidFill>
                <a:srgbClr val="553E2A"/>
              </a:solidFill>
            </a:endParaRPr>
          </a:p>
          <a:p>
            <a:pPr lvl="0" algn="l" defTabSz="303783">
              <a:defRPr sz="1800">
                <a:solidFill>
                  <a:srgbClr val="000000"/>
                </a:solidFill>
              </a:defRPr>
            </a:pPr>
            <a:r>
              <a:rPr sz="3743" dirty="0">
                <a:solidFill>
                  <a:srgbClr val="553E2A"/>
                </a:solidFill>
              </a:rPr>
              <a:t>Post hoc ergo propter hoc: </a:t>
            </a:r>
            <a:r>
              <a:rPr lang="en-US" sz="3743" dirty="0" smtClean="0"/>
              <a:t>After </a:t>
            </a:r>
            <a:r>
              <a:rPr sz="3743" dirty="0" smtClean="0">
                <a:solidFill>
                  <a:srgbClr val="553E2A"/>
                </a:solidFill>
              </a:rPr>
              <a:t>the </a:t>
            </a:r>
            <a:r>
              <a:rPr sz="3743" dirty="0">
                <a:solidFill>
                  <a:srgbClr val="553E2A"/>
                </a:solidFill>
              </a:rPr>
              <a:t>fact, therefore, because of the fact.</a:t>
            </a:r>
          </a:p>
          <a:p>
            <a:pPr lvl="0" algn="l" defTabSz="303783">
              <a:defRPr sz="1800">
                <a:solidFill>
                  <a:srgbClr val="000000"/>
                </a:solidFill>
              </a:defRPr>
            </a:pPr>
            <a:endParaRPr sz="3743" dirty="0">
              <a:solidFill>
                <a:srgbClr val="553E2A"/>
              </a:solidFill>
            </a:endParaRPr>
          </a:p>
          <a:p>
            <a:pPr lvl="0" algn="l" defTabSz="303783">
              <a:defRPr sz="1800">
                <a:solidFill>
                  <a:srgbClr val="000000"/>
                </a:solidFill>
              </a:defRPr>
            </a:pPr>
            <a:r>
              <a:rPr sz="3743" dirty="0">
                <a:solidFill>
                  <a:srgbClr val="553E2A"/>
                </a:solidFill>
              </a:rPr>
              <a:t>A false assumption that just because one event occurred after another, they are </a:t>
            </a:r>
            <a:r>
              <a:rPr sz="3600" dirty="0">
                <a:solidFill>
                  <a:srgbClr val="553E2A"/>
                </a:solidFill>
              </a:rPr>
              <a:t>causally related</a:t>
            </a:r>
            <a:r>
              <a:rPr sz="3743" dirty="0" smtClean="0">
                <a:solidFill>
                  <a:srgbClr val="553E2A"/>
                </a:solidFill>
              </a:rPr>
              <a:t>.</a:t>
            </a:r>
            <a:endParaRPr lang="en-US" sz="3743" dirty="0" smtClean="0">
              <a:solidFill>
                <a:srgbClr val="553E2A"/>
              </a:solidFill>
            </a:endParaRPr>
          </a:p>
          <a:p>
            <a:pPr lvl="0" algn="l" defTabSz="303783">
              <a:defRPr sz="1800">
                <a:solidFill>
                  <a:srgbClr val="000000"/>
                </a:solidFill>
              </a:defRPr>
            </a:pPr>
            <a:endParaRPr sz="3743" dirty="0">
              <a:solidFill>
                <a:srgbClr val="553E2A"/>
              </a:solidFill>
            </a:endParaRPr>
          </a:p>
          <a:p>
            <a:pPr algn="l" defTabSz="303783">
              <a:defRPr sz="1800">
                <a:solidFill>
                  <a:srgbClr val="000000"/>
                </a:solidFill>
              </a:defRPr>
            </a:pPr>
            <a:r>
              <a:rPr lang="en-US" sz="4000" dirty="0"/>
              <a:t>Gay marriage being legal has led to all of these fires. </a:t>
            </a:r>
          </a:p>
          <a:p>
            <a:pPr lvl="0" algn="l" defTabSz="303783">
              <a:defRPr sz="1800">
                <a:solidFill>
                  <a:srgbClr val="000000"/>
                </a:solidFill>
              </a:defRPr>
            </a:pPr>
            <a:endParaRPr sz="4000" dirty="0">
              <a:solidFill>
                <a:srgbClr val="553E2A"/>
              </a:solidFill>
            </a:endParaRPr>
          </a:p>
          <a:p>
            <a:pPr lvl="0" algn="l" defTabSz="303783">
              <a:defRPr sz="1800">
                <a:solidFill>
                  <a:srgbClr val="000000"/>
                </a:solidFill>
              </a:defRPr>
            </a:pPr>
            <a:r>
              <a:rPr sz="3743" dirty="0" smtClean="0">
                <a:solidFill>
                  <a:srgbClr val="553E2A"/>
                </a:solidFill>
              </a:rPr>
              <a:t>.</a:t>
            </a:r>
            <a:endParaRPr sz="3743" dirty="0">
              <a:solidFill>
                <a:srgbClr val="553E2A"/>
              </a:solidFill>
            </a:endParaRPr>
          </a:p>
          <a:p>
            <a:pPr lvl="0" algn="l" defTabSz="303783">
              <a:defRPr sz="1800">
                <a:solidFill>
                  <a:srgbClr val="000000"/>
                </a:solidFill>
              </a:defRPr>
            </a:pPr>
            <a:endParaRPr sz="1975" dirty="0">
              <a:solidFill>
                <a:srgbClr val="553E2A"/>
              </a:solidFill>
            </a:endParaRPr>
          </a:p>
          <a:p>
            <a:pPr lvl="0" algn="l" defTabSz="303783">
              <a:defRPr sz="1800">
                <a:solidFill>
                  <a:srgbClr val="000000"/>
                </a:solidFill>
              </a:defRPr>
            </a:pPr>
            <a:endParaRPr sz="1975" dirty="0">
              <a:solidFill>
                <a:srgbClr val="553E2A"/>
              </a:solidFill>
            </a:endParaRPr>
          </a:p>
          <a:p>
            <a:pPr lvl="0" algn="l" defTabSz="303783">
              <a:defRPr sz="1800">
                <a:solidFill>
                  <a:srgbClr val="000000"/>
                </a:solidFill>
              </a:defRPr>
            </a:pPr>
            <a:endParaRPr sz="1975" dirty="0">
              <a:solidFill>
                <a:srgbClr val="553E2A"/>
              </a:solidFill>
            </a:endParaRPr>
          </a:p>
          <a:p>
            <a:pPr lvl="0" algn="l" defTabSz="303783">
              <a:defRPr sz="1800">
                <a:solidFill>
                  <a:srgbClr val="000000"/>
                </a:solidFill>
              </a:defRPr>
            </a:pPr>
            <a:endParaRPr sz="1975" dirty="0">
              <a:solidFill>
                <a:srgbClr val="553E2A"/>
              </a:solidFill>
            </a:endParaRPr>
          </a:p>
          <a:p>
            <a:pPr lvl="0" algn="l" defTabSz="303783">
              <a:defRPr sz="1800">
                <a:solidFill>
                  <a:srgbClr val="000000"/>
                </a:solidFill>
              </a:defRPr>
            </a:pPr>
            <a:endParaRPr sz="1975" dirty="0">
              <a:solidFill>
                <a:srgbClr val="553E2A"/>
              </a:solidFill>
            </a:endParaRPr>
          </a:p>
          <a:p>
            <a:pPr lvl="0" defTabSz="303783">
              <a:defRPr sz="1800">
                <a:solidFill>
                  <a:srgbClr val="000000"/>
                </a:solidFill>
              </a:defRPr>
            </a:pPr>
            <a:endParaRPr sz="1975" dirty="0">
              <a:solidFill>
                <a:srgbClr val="553E2A"/>
              </a:solidFill>
            </a:endParaRPr>
          </a:p>
          <a:p>
            <a:pPr lvl="0" defTabSz="303783">
              <a:defRPr sz="1800">
                <a:solidFill>
                  <a:srgbClr val="000000"/>
                </a:solidFill>
              </a:defRPr>
            </a:pPr>
            <a:endParaRPr sz="1975" dirty="0">
              <a:solidFill>
                <a:srgbClr val="553E2A"/>
              </a:solidFill>
            </a:endParaRPr>
          </a:p>
          <a:p>
            <a:pPr lvl="0" defTabSz="303783">
              <a:defRPr sz="1800">
                <a:solidFill>
                  <a:srgbClr val="000000"/>
                </a:solidFill>
              </a:defRPr>
            </a:pPr>
            <a:endParaRPr sz="1975" dirty="0">
              <a:solidFill>
                <a:srgbClr val="553E2A"/>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100"/>
                                  </p:iterate>
                                  <p:childTnLst>
                                    <p:set>
                                      <p:cBhvr>
                                        <p:cTn id="6" fill="hold"/>
                                        <p:tgtEl>
                                          <p:spTgt spid="101">
                                            <p:bg/>
                                          </p:spTgt>
                                        </p:tgtEl>
                                        <p:attrNameLst>
                                          <p:attrName>style.visibility</p:attrName>
                                        </p:attrNameLst>
                                      </p:cBhvr>
                                      <p:to>
                                        <p:strVal val="visible"/>
                                      </p:to>
                                    </p:set>
                                    <p:anim calcmode="lin" valueType="num">
                                      <p:cBhvr>
                                        <p:cTn id="7" dur="250" fill="hold"/>
                                        <p:tgtEl>
                                          <p:spTgt spid="101">
                                            <p:bg/>
                                          </p:spTgt>
                                        </p:tgtEl>
                                        <p:attrNameLst>
                                          <p:attrName>ppt_w</p:attrName>
                                        </p:attrNameLst>
                                      </p:cBhvr>
                                      <p:tavLst>
                                        <p:tav tm="0" fmla="#ppt_w*sin(2.5*pi*$)">
                                          <p:val>
                                            <p:fltVal val="0"/>
                                          </p:val>
                                        </p:tav>
                                        <p:tav tm="100000">
                                          <p:val>
                                            <p:fltVal val="1"/>
                                          </p:val>
                                        </p:tav>
                                      </p:tavLst>
                                    </p:anim>
                                    <p:anim calcmode="lin" valueType="num">
                                      <p:cBhvr>
                                        <p:cTn id="8" dur="250" fill="hold"/>
                                        <p:tgtEl>
                                          <p:spTgt spid="101">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1" nodeType="clickEffect">
                                  <p:stCondLst>
                                    <p:cond delay="0"/>
                                  </p:stCondLst>
                                  <p:iterate type="lt">
                                    <p:tmAbs val="100"/>
                                  </p:iterate>
                                  <p:childTnLst>
                                    <p:set>
                                      <p:cBhvr>
                                        <p:cTn id="12" fill="hold"/>
                                        <p:tgtEl>
                                          <p:spTgt spid="101">
                                            <p:txEl>
                                              <p:pRg st="3" end="3"/>
                                            </p:txEl>
                                          </p:spTgt>
                                        </p:tgtEl>
                                        <p:attrNameLst>
                                          <p:attrName>style.visibility</p:attrName>
                                        </p:attrNameLst>
                                      </p:cBhvr>
                                      <p:to>
                                        <p:strVal val="visible"/>
                                      </p:to>
                                    </p:set>
                                    <p:animEffect transition="in" filter="fade">
                                      <p:cBhvr>
                                        <p:cTn id="13" dur="250" fill="hold"/>
                                        <p:tgtEl>
                                          <p:spTgt spid="101">
                                            <p:txEl>
                                              <p:pRg st="3" end="3"/>
                                            </p:txEl>
                                          </p:spTgt>
                                        </p:tgtEl>
                                      </p:cBhvr>
                                    </p:animEffect>
                                    <p:anim calcmode="lin" valueType="num">
                                      <p:cBhvr>
                                        <p:cTn id="14" dur="250" fill="hold"/>
                                        <p:tgtEl>
                                          <p:spTgt spid="101">
                                            <p:txEl>
                                              <p:pRg st="3" end="3"/>
                                            </p:txEl>
                                          </p:spTgt>
                                        </p:tgtEl>
                                        <p:attrNameLst>
                                          <p:attrName>ppt_w</p:attrName>
                                        </p:attrNameLst>
                                      </p:cBhvr>
                                      <p:tavLst>
                                        <p:tav tm="0" fmla="#ppt_w*sin(2.5*pi*$)">
                                          <p:val>
                                            <p:fltVal val="0"/>
                                          </p:val>
                                        </p:tav>
                                        <p:tav tm="100000">
                                          <p:val>
                                            <p:fltVal val="1"/>
                                          </p:val>
                                        </p:tav>
                                      </p:tavLst>
                                    </p:anim>
                                    <p:anim calcmode="lin" valueType="num">
                                      <p:cBhvr>
                                        <p:cTn id="15" dur="250" fill="hold"/>
                                        <p:tgtEl>
                                          <p:spTgt spid="10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1" nodeType="clickEffect">
                                  <p:stCondLst>
                                    <p:cond delay="0"/>
                                  </p:stCondLst>
                                  <p:iterate type="lt">
                                    <p:tmAbs val="100"/>
                                  </p:iterate>
                                  <p:childTnLst>
                                    <p:set>
                                      <p:cBhvr>
                                        <p:cTn id="19" fill="hold"/>
                                        <p:tgtEl>
                                          <p:spTgt spid="101">
                                            <p:txEl>
                                              <p:pRg st="5" end="5"/>
                                            </p:txEl>
                                          </p:spTgt>
                                        </p:tgtEl>
                                        <p:attrNameLst>
                                          <p:attrName>style.visibility</p:attrName>
                                        </p:attrNameLst>
                                      </p:cBhvr>
                                      <p:to>
                                        <p:strVal val="visible"/>
                                      </p:to>
                                    </p:set>
                                    <p:animEffect transition="in" filter="fade">
                                      <p:cBhvr>
                                        <p:cTn id="20" dur="250" fill="hold"/>
                                        <p:tgtEl>
                                          <p:spTgt spid="101">
                                            <p:txEl>
                                              <p:pRg st="5" end="5"/>
                                            </p:txEl>
                                          </p:spTgt>
                                        </p:tgtEl>
                                      </p:cBhvr>
                                    </p:animEffect>
                                    <p:anim calcmode="lin" valueType="num">
                                      <p:cBhvr>
                                        <p:cTn id="21" dur="250" fill="hold"/>
                                        <p:tgtEl>
                                          <p:spTgt spid="101">
                                            <p:txEl>
                                              <p:pRg st="5" end="5"/>
                                            </p:txEl>
                                          </p:spTgt>
                                        </p:tgtEl>
                                        <p:attrNameLst>
                                          <p:attrName>ppt_w</p:attrName>
                                        </p:attrNameLst>
                                      </p:cBhvr>
                                      <p:tavLst>
                                        <p:tav tm="0" fmla="#ppt_w*sin(2.5*pi*$)">
                                          <p:val>
                                            <p:fltVal val="0"/>
                                          </p:val>
                                        </p:tav>
                                        <p:tav tm="100000">
                                          <p:val>
                                            <p:fltVal val="1"/>
                                          </p:val>
                                        </p:tav>
                                      </p:tavLst>
                                    </p:anim>
                                    <p:anim calcmode="lin" valueType="num">
                                      <p:cBhvr>
                                        <p:cTn id="22" dur="250" fill="hold"/>
                                        <p:tgtEl>
                                          <p:spTgt spid="101">
                                            <p:txEl>
                                              <p:pRg st="5" end="5"/>
                                            </p:txEl>
                                          </p:spTgt>
                                        </p:tgtEl>
                                        <p:attrNameLst>
                                          <p:attrName>ppt_h</p:attrName>
                                        </p:attrNameLst>
                                      </p:cBhvr>
                                      <p:tavLst>
                                        <p:tav tm="0">
                                          <p:val>
                                            <p:strVal val="#ppt_h"/>
                                          </p:val>
                                        </p:tav>
                                        <p:tav tm="100000">
                                          <p:val>
                                            <p:strVal val="#ppt_h"/>
                                          </p:val>
                                        </p:tav>
                                      </p:tavLst>
                                    </p:anim>
                                  </p:childTnLst>
                                </p:cTn>
                              </p:par>
                            </p:childTnLst>
                          </p:cTn>
                        </p:par>
                        <p:par>
                          <p:cTn id="23" fill="hold">
                            <p:stCondLst>
                              <p:cond delay="8450"/>
                            </p:stCondLst>
                            <p:childTnLst>
                              <p:par>
                                <p:cTn id="24" presetID="19" presetClass="entr" presetSubtype="10" fill="hold" grpId="1" nodeType="afterEffect">
                                  <p:stCondLst>
                                    <p:cond delay="0"/>
                                  </p:stCondLst>
                                  <p:iterate type="lt">
                                    <p:tmAbs val="100"/>
                                  </p:iterate>
                                  <p:childTnLst>
                                    <p:set>
                                      <p:cBhvr>
                                        <p:cTn id="25" fill="hold"/>
                                        <p:tgtEl>
                                          <p:spTgt spid="101">
                                            <p:txEl>
                                              <p:pRg st="7" end="7"/>
                                            </p:txEl>
                                          </p:spTgt>
                                        </p:tgtEl>
                                        <p:attrNameLst>
                                          <p:attrName>style.visibility</p:attrName>
                                        </p:attrNameLst>
                                      </p:cBhvr>
                                      <p:to>
                                        <p:strVal val="visible"/>
                                      </p:to>
                                    </p:set>
                                    <p:animEffect transition="in" filter="fade">
                                      <p:cBhvr>
                                        <p:cTn id="26" dur="250" fill="hold"/>
                                        <p:tgtEl>
                                          <p:spTgt spid="101">
                                            <p:txEl>
                                              <p:pRg st="7" end="7"/>
                                            </p:txEl>
                                          </p:spTgt>
                                        </p:tgtEl>
                                      </p:cBhvr>
                                    </p:animEffect>
                                    <p:anim calcmode="lin" valueType="num">
                                      <p:cBhvr>
                                        <p:cTn id="27" dur="250" fill="hold"/>
                                        <p:tgtEl>
                                          <p:spTgt spid="101">
                                            <p:txEl>
                                              <p:pRg st="7" end="7"/>
                                            </p:txEl>
                                          </p:spTgt>
                                        </p:tgtEl>
                                        <p:attrNameLst>
                                          <p:attrName>ppt_w</p:attrName>
                                        </p:attrNameLst>
                                      </p:cBhvr>
                                      <p:tavLst>
                                        <p:tav tm="0" fmla="#ppt_w*sin(2.5*pi*$)">
                                          <p:val>
                                            <p:fltVal val="0"/>
                                          </p:val>
                                        </p:tav>
                                        <p:tav tm="100000">
                                          <p:val>
                                            <p:fltVal val="1"/>
                                          </p:val>
                                        </p:tav>
                                      </p:tavLst>
                                    </p:anim>
                                    <p:anim calcmode="lin" valueType="num">
                                      <p:cBhvr>
                                        <p:cTn id="28" dur="250" fill="hold"/>
                                        <p:tgtEl>
                                          <p:spTgt spid="101">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1" nodeType="clickEffect">
                                  <p:stCondLst>
                                    <p:cond delay="0"/>
                                  </p:stCondLst>
                                  <p:iterate type="lt">
                                    <p:tmAbs val="100"/>
                                  </p:iterate>
                                  <p:childTnLst>
                                    <p:set>
                                      <p:cBhvr>
                                        <p:cTn id="32" fill="hold"/>
                                        <p:tgtEl>
                                          <p:spTgt spid="101">
                                            <p:txEl>
                                              <p:pRg st="9" end="9"/>
                                            </p:txEl>
                                          </p:spTgt>
                                        </p:tgtEl>
                                        <p:attrNameLst>
                                          <p:attrName>style.visibility</p:attrName>
                                        </p:attrNameLst>
                                      </p:cBhvr>
                                      <p:to>
                                        <p:strVal val="visible"/>
                                      </p:to>
                                    </p:set>
                                    <p:animEffect transition="in" filter="fade">
                                      <p:cBhvr>
                                        <p:cTn id="33" dur="250" fill="hold"/>
                                        <p:tgtEl>
                                          <p:spTgt spid="101">
                                            <p:txEl>
                                              <p:pRg st="9" end="9"/>
                                            </p:txEl>
                                          </p:spTgt>
                                        </p:tgtEl>
                                      </p:cBhvr>
                                    </p:animEffect>
                                    <p:anim calcmode="lin" valueType="num">
                                      <p:cBhvr>
                                        <p:cTn id="34" dur="250" fill="hold"/>
                                        <p:tgtEl>
                                          <p:spTgt spid="101">
                                            <p:txEl>
                                              <p:pRg st="9" end="9"/>
                                            </p:txEl>
                                          </p:spTgt>
                                        </p:tgtEl>
                                        <p:attrNameLst>
                                          <p:attrName>ppt_w</p:attrName>
                                        </p:attrNameLst>
                                      </p:cBhvr>
                                      <p:tavLst>
                                        <p:tav tm="0" fmla="#ppt_w*sin(2.5*pi*$)">
                                          <p:val>
                                            <p:fltVal val="0"/>
                                          </p:val>
                                        </p:tav>
                                        <p:tav tm="100000">
                                          <p:val>
                                            <p:fltVal val="1"/>
                                          </p:val>
                                        </p:tav>
                                      </p:tavLst>
                                    </p:anim>
                                    <p:anim calcmode="lin" valueType="num">
                                      <p:cBhvr>
                                        <p:cTn id="35" dur="250" fill="hold"/>
                                        <p:tgtEl>
                                          <p:spTgt spid="101">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Appeal to Tradition</a:t>
            </a:r>
          </a:p>
          <a:p>
            <a:pPr lvl="0">
              <a:defRPr sz="1800">
                <a:solidFill>
                  <a:srgbClr val="000000"/>
                </a:solidFill>
              </a:defRPr>
            </a:pPr>
            <a:endParaRPr sz="6400">
              <a:solidFill>
                <a:srgbClr val="553E2A"/>
              </a:solidFill>
            </a:endParaRPr>
          </a:p>
        </p:txBody>
      </p:sp>
      <p:sp>
        <p:nvSpPr>
          <p:cNvPr id="130" name="Shape 130"/>
          <p:cNvSpPr>
            <a:spLocks noGrp="1"/>
          </p:cNvSpPr>
          <p:nvPr>
            <p:ph type="body" idx="1"/>
          </p:nvPr>
        </p:nvSpPr>
        <p:spPr>
          <a:xfrm>
            <a:off x="914400" y="-812800"/>
            <a:ext cx="10922000" cy="10934700"/>
          </a:xfrm>
          <a:prstGeom prst="rect">
            <a:avLst/>
          </a:prstGeom>
        </p:spPr>
        <p:txBody>
          <a:bodyPr/>
          <a:lstStyle/>
          <a:p>
            <a:pPr marL="762000" lvl="0" indent="-762000">
              <a:buBlip>
                <a:blip r:embed="rId2"/>
              </a:buBlip>
              <a:defRPr sz="1800">
                <a:solidFill>
                  <a:srgbClr val="000000"/>
                </a:solidFill>
              </a:defRPr>
            </a:pPr>
            <a:r>
              <a:rPr sz="4800" dirty="0">
                <a:solidFill>
                  <a:srgbClr val="553E2A"/>
                </a:solidFill>
              </a:rPr>
              <a:t>Claims that we should continue a tradition simply for tradition’s sake</a:t>
            </a:r>
            <a:r>
              <a:rPr sz="4800" dirty="0" smtClean="0">
                <a:solidFill>
                  <a:srgbClr val="553E2A"/>
                </a:solidFill>
              </a:rPr>
              <a:t>.</a:t>
            </a:r>
            <a:endParaRPr lang="en-US" sz="4800" dirty="0" smtClean="0">
              <a:solidFill>
                <a:srgbClr val="553E2A"/>
              </a:solidFill>
            </a:endParaRPr>
          </a:p>
          <a:p>
            <a:r>
              <a:rPr lang="en-US" sz="4800" dirty="0"/>
              <a:t>We should always stand for the pledge of allegiance because it is tradition. </a:t>
            </a:r>
          </a:p>
          <a:p>
            <a:r>
              <a:rPr lang="en-US" sz="4800" dirty="0"/>
              <a:t>It is anti-American to even consider gun control, socialized medicine etc. </a:t>
            </a: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slow">
    <p:checke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2"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animEffect transition="in" filter="dissolve(left)">
                                      <p:cBhvr>
                                        <p:cTn id="7" dur="500"/>
                                        <p:tgtEl>
                                          <p:spTgt spid="130">
                                            <p:bg/>
                                          </p:spTgt>
                                        </p:tgtEl>
                                      </p:cBhvr>
                                    </p:animEffect>
                                  </p:childTnLst>
                                </p:cTn>
                              </p:par>
                              <p:par>
                                <p:cTn id="8" presetID="9" presetClass="entr" presetSubtype="2" fill="hold" grpId="1">
                                  <p:stCondLst>
                                    <p:cond delay="0"/>
                                  </p:stCondLst>
                                  <p:iterate>
                                    <p:tmAbs val="0"/>
                                  </p:iterate>
                                  <p:childTnLst>
                                    <p:set>
                                      <p:cBhvr>
                                        <p:cTn id="9" fill="hold"/>
                                        <p:tgtEl>
                                          <p:spTgt spid="130">
                                            <p:txEl>
                                              <p:pRg st="0" end="0"/>
                                            </p:txEl>
                                          </p:spTgt>
                                        </p:tgtEl>
                                        <p:attrNameLst>
                                          <p:attrName>style.visibility</p:attrName>
                                        </p:attrNameLst>
                                      </p:cBhvr>
                                      <p:to>
                                        <p:strVal val="visible"/>
                                      </p:to>
                                    </p:set>
                                    <p:animEffect transition="in" filter="dissolve(left)">
                                      <p:cBhvr>
                                        <p:cTn id="10" dur="500"/>
                                        <p:tgtEl>
                                          <p:spTgt spid="130">
                                            <p:txEl>
                                              <p:pRg st="0" end="0"/>
                                            </p:txEl>
                                          </p:spTgt>
                                        </p:tgtEl>
                                      </p:cBhvr>
                                    </p:animEffect>
                                  </p:childTnLst>
                                </p:cTn>
                              </p:par>
                            </p:childTnLst>
                          </p:cTn>
                        </p:par>
                        <p:par>
                          <p:cTn id="11" fill="hold">
                            <p:stCondLst>
                              <p:cond delay="500"/>
                            </p:stCondLst>
                            <p:childTnLst>
                              <p:par>
                                <p:cTn id="12" presetID="9" presetClass="entr" presetSubtype="2" fill="hold" grpId="1" nodeType="afterEffect">
                                  <p:stCondLst>
                                    <p:cond delay="0"/>
                                  </p:stCondLst>
                                  <p:iterate>
                                    <p:tmAbs val="0"/>
                                  </p:iterate>
                                  <p:childTnLst>
                                    <p:set>
                                      <p:cBhvr>
                                        <p:cTn id="13" fill="hold"/>
                                        <p:tgtEl>
                                          <p:spTgt spid="130">
                                            <p:txEl>
                                              <p:pRg st="1" end="1"/>
                                            </p:txEl>
                                          </p:spTgt>
                                        </p:tgtEl>
                                        <p:attrNameLst>
                                          <p:attrName>style.visibility</p:attrName>
                                        </p:attrNameLst>
                                      </p:cBhvr>
                                      <p:to>
                                        <p:strVal val="visible"/>
                                      </p:to>
                                    </p:set>
                                    <p:animEffect transition="in" filter="dissolve(left)">
                                      <p:cBhvr>
                                        <p:cTn id="14" dur="500"/>
                                        <p:tgtEl>
                                          <p:spTgt spid="130">
                                            <p:txEl>
                                              <p:pRg st="1" end="1"/>
                                            </p:txEl>
                                          </p:spTgt>
                                        </p:tgtEl>
                                      </p:cBhvr>
                                    </p:animEffect>
                                  </p:childTnLst>
                                </p:cTn>
                              </p:par>
                            </p:childTnLst>
                          </p:cTn>
                        </p:par>
                        <p:par>
                          <p:cTn id="15" fill="hold">
                            <p:stCondLst>
                              <p:cond delay="1000"/>
                            </p:stCondLst>
                            <p:childTnLst>
                              <p:par>
                                <p:cTn id="16" presetID="9" presetClass="entr" presetSubtype="2" fill="hold" grpId="1" nodeType="afterEffect">
                                  <p:stCondLst>
                                    <p:cond delay="0"/>
                                  </p:stCondLst>
                                  <p:iterate>
                                    <p:tmAbs val="0"/>
                                  </p:iterate>
                                  <p:childTnLst>
                                    <p:set>
                                      <p:cBhvr>
                                        <p:cTn id="17" fill="hold"/>
                                        <p:tgtEl>
                                          <p:spTgt spid="130">
                                            <p:txEl>
                                              <p:pRg st="2" end="2"/>
                                            </p:txEl>
                                          </p:spTgt>
                                        </p:tgtEl>
                                        <p:attrNameLst>
                                          <p:attrName>style.visibility</p:attrName>
                                        </p:attrNameLst>
                                      </p:cBhvr>
                                      <p:to>
                                        <p:strVal val="visible"/>
                                      </p:to>
                                    </p:set>
                                    <p:animEffect transition="in" filter="dissolve(left)">
                                      <p:cBhvr>
                                        <p:cTn id="18" dur="5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Ad populum</a:t>
            </a:r>
          </a:p>
        </p:txBody>
      </p:sp>
      <p:sp>
        <p:nvSpPr>
          <p:cNvPr id="133" name="Shape 133"/>
          <p:cNvSpPr>
            <a:spLocks noGrp="1"/>
          </p:cNvSpPr>
          <p:nvPr>
            <p:ph type="body" idx="1"/>
          </p:nvPr>
        </p:nvSpPr>
        <p:spPr>
          <a:prstGeom prst="rect">
            <a:avLst/>
          </a:prstGeom>
        </p:spPr>
        <p:txBody>
          <a:bodyPr/>
          <a:lstStyle/>
          <a:p>
            <a:pPr marL="762000" lvl="0" indent="-762000">
              <a:buBlip>
                <a:blip r:embed="rId2"/>
              </a:buBlip>
              <a:defRPr sz="1800">
                <a:solidFill>
                  <a:srgbClr val="000000"/>
                </a:solidFill>
              </a:defRPr>
            </a:pPr>
            <a:r>
              <a:rPr sz="4800" dirty="0">
                <a:solidFill>
                  <a:srgbClr val="553E2A"/>
                </a:solidFill>
              </a:rPr>
              <a:t>Argues that a position should be accepted simply because the public supports it. The majority isn’t always right</a:t>
            </a:r>
            <a:r>
              <a:rPr sz="4800" dirty="0" smtClean="0">
                <a:solidFill>
                  <a:srgbClr val="553E2A"/>
                </a:solidFill>
              </a:rPr>
              <a:t>.</a:t>
            </a:r>
            <a:endParaRPr sz="4800" dirty="0">
              <a:solidFill>
                <a:srgbClr val="553E2A"/>
              </a:solidFill>
            </a:endParaRPr>
          </a:p>
          <a:p>
            <a:pPr marL="762000" lvl="0" indent="-762000">
              <a:buBlip>
                <a:blip r:embed="rId2"/>
              </a:buBlip>
              <a:defRPr sz="1800">
                <a:solidFill>
                  <a:srgbClr val="000000"/>
                </a:solidFill>
              </a:defRPr>
            </a:pPr>
            <a:r>
              <a:rPr sz="4800" dirty="0">
                <a:solidFill>
                  <a:srgbClr val="553E2A"/>
                </a:solidFill>
              </a:rPr>
              <a:t>The first fallacy my mother...</a:t>
            </a:r>
          </a:p>
          <a:p>
            <a:pPr marL="762000" lvl="0" indent="-762000">
              <a:buBlip>
                <a:blip r:embed="rId2"/>
              </a:buBlip>
              <a:defRPr sz="1800">
                <a:solidFill>
                  <a:srgbClr val="000000"/>
                </a:solidFill>
              </a:defRPr>
            </a:pPr>
            <a:r>
              <a:rPr sz="4800" dirty="0">
                <a:solidFill>
                  <a:srgbClr val="553E2A"/>
                </a:solidFill>
              </a:rPr>
              <a:t>Everyone likes Justin Bieber, so I think I like him too</a:t>
            </a:r>
            <a:r>
              <a:rPr sz="4800" dirty="0" smtClean="0">
                <a:solidFill>
                  <a:srgbClr val="553E2A"/>
                </a:solidFill>
              </a:rPr>
              <a:t>!</a:t>
            </a:r>
            <a:endParaRPr sz="4800" dirty="0">
              <a:solidFill>
                <a:srgbClr val="553E2A"/>
              </a:solidFill>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33">
                                            <p:bg/>
                                          </p:spTgt>
                                        </p:tgtEl>
                                        <p:attrNameLst>
                                          <p:attrName>style.visibility</p:attrName>
                                        </p:attrNameLst>
                                      </p:cBhvr>
                                      <p:to>
                                        <p:strVal val="visible"/>
                                      </p:to>
                                    </p:set>
                                    <p:anim calcmode="lin" valueType="num">
                                      <p:cBhvr>
                                        <p:cTn id="7" dur="500" fill="hold"/>
                                        <p:tgtEl>
                                          <p:spTgt spid="133">
                                            <p:bg/>
                                          </p:spTgt>
                                        </p:tgtEl>
                                        <p:attrNameLst>
                                          <p:attrName>ppt_x</p:attrName>
                                        </p:attrNameLst>
                                      </p:cBhvr>
                                      <p:tavLst>
                                        <p:tav tm="0">
                                          <p:val>
                                            <p:strVal val="#ppt_x"/>
                                          </p:val>
                                        </p:tav>
                                        <p:tav tm="100000">
                                          <p:val>
                                            <p:strVal val="#ppt_x"/>
                                          </p:val>
                                        </p:tav>
                                      </p:tavLst>
                                    </p:anim>
                                    <p:anim calcmode="lin" valueType="num">
                                      <p:cBhvr>
                                        <p:cTn id="8" dur="500" fill="hold"/>
                                        <p:tgtEl>
                                          <p:spTgt spid="133">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p:stCondLst>
                                    <p:cond delay="0"/>
                                  </p:stCondLst>
                                  <p:iterate>
                                    <p:tmAbs val="0"/>
                                  </p:iterate>
                                  <p:childTnLst>
                                    <p:set>
                                      <p:cBhvr>
                                        <p:cTn id="10" fill="hold"/>
                                        <p:tgtEl>
                                          <p:spTgt spid="133">
                                            <p:txEl>
                                              <p:pRg st="0" end="0"/>
                                            </p:txEl>
                                          </p:spTgt>
                                        </p:tgtEl>
                                        <p:attrNameLst>
                                          <p:attrName>style.visibility</p:attrName>
                                        </p:attrNameLst>
                                      </p:cBhvr>
                                      <p:to>
                                        <p:strVal val="visible"/>
                                      </p:to>
                                    </p:set>
                                    <p:anim calcmode="lin" valueType="num">
                                      <p:cBhvr>
                                        <p:cTn id="11"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3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133">
                                            <p:txEl>
                                              <p:pRg st="1" end="1"/>
                                            </p:txEl>
                                          </p:spTgt>
                                        </p:tgtEl>
                                        <p:attrNameLst>
                                          <p:attrName>style.visibility</p:attrName>
                                        </p:attrNameLst>
                                      </p:cBhvr>
                                      <p:to>
                                        <p:strVal val="visible"/>
                                      </p:to>
                                    </p:set>
                                    <p:anim calcmode="lin" valueType="num">
                                      <p:cBhvr>
                                        <p:cTn id="17"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3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133">
                                            <p:txEl>
                                              <p:pRg st="2" end="2"/>
                                            </p:txEl>
                                          </p:spTgt>
                                        </p:tgtEl>
                                        <p:attrNameLst>
                                          <p:attrName>style.visibility</p:attrName>
                                        </p:attrNameLst>
                                      </p:cBhvr>
                                      <p:to>
                                        <p:strVal val="visible"/>
                                      </p:to>
                                    </p:set>
                                    <p:anim calcmode="lin" valueType="num">
                                      <p:cBhvr>
                                        <p:cTn id="23"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3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a:t>
            </a:r>
            <a:r>
              <a:rPr lang="en-US" dirty="0" err="1"/>
              <a:t>p</a:t>
            </a:r>
            <a:r>
              <a:rPr lang="en-US" dirty="0" err="1" smtClean="0"/>
              <a:t>opulum</a:t>
            </a:r>
            <a:r>
              <a:rPr lang="en-US" dirty="0" smtClean="0"/>
              <a:t> </a:t>
            </a:r>
            <a:endParaRPr lang="en-US" dirty="0"/>
          </a:p>
        </p:txBody>
      </p:sp>
      <p:sp>
        <p:nvSpPr>
          <p:cNvPr id="3" name="Text Placeholder 2"/>
          <p:cNvSpPr>
            <a:spLocks noGrp="1"/>
          </p:cNvSpPr>
          <p:nvPr>
            <p:ph type="body" idx="1"/>
          </p:nvPr>
        </p:nvSpPr>
        <p:spPr/>
        <p:txBody>
          <a:bodyPr/>
          <a:lstStyle/>
          <a:p>
            <a:r>
              <a:rPr lang="en-US" sz="4800" dirty="0"/>
              <a:t>Ask anyone on the street... everyone I know wants to lower the drinking age. </a:t>
            </a:r>
            <a:endParaRPr lang="en-US" sz="4800" dirty="0" smtClean="0"/>
          </a:p>
          <a:p>
            <a:pPr lvl="0"/>
            <a:r>
              <a:rPr lang="en-US" sz="4800" dirty="0"/>
              <a:t>A poll said that President Obama has a 65% approval rating, so I think he is doing a good job.</a:t>
            </a:r>
          </a:p>
          <a:p>
            <a:endParaRPr lang="en-US" sz="4800" dirty="0"/>
          </a:p>
          <a:p>
            <a:endParaRPr lang="en-US" sz="4800" dirty="0"/>
          </a:p>
        </p:txBody>
      </p:sp>
    </p:spTree>
    <p:extLst>
      <p:ext uri="{BB962C8B-B14F-4D97-AF65-F5344CB8AC3E}">
        <p14:creationId xmlns:p14="http://schemas.microsoft.com/office/powerpoint/2010/main" val="19407795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Shifting the burden</a:t>
            </a:r>
          </a:p>
        </p:txBody>
      </p:sp>
      <p:sp>
        <p:nvSpPr>
          <p:cNvPr id="136" name="Shape 136"/>
          <p:cNvSpPr>
            <a:spLocks noGrp="1"/>
          </p:cNvSpPr>
          <p:nvPr>
            <p:ph type="body" idx="1"/>
          </p:nvPr>
        </p:nvSpPr>
        <p:spPr>
          <a:prstGeom prst="rect">
            <a:avLst/>
          </a:prstGeom>
        </p:spPr>
        <p:txBody>
          <a:bodyPr/>
          <a:lstStyle/>
          <a:p>
            <a:pPr marL="762000" lvl="0" indent="-762000">
              <a:buBlip>
                <a:blip r:embed="rId2"/>
              </a:buBlip>
              <a:defRPr sz="1800">
                <a:solidFill>
                  <a:srgbClr val="000000"/>
                </a:solidFill>
              </a:defRPr>
            </a:pPr>
            <a:r>
              <a:rPr sz="4800" dirty="0">
                <a:solidFill>
                  <a:srgbClr val="553E2A"/>
                </a:solidFill>
              </a:rPr>
              <a:t>Making a claim and expecting your opponent to provide the support to prove your claim.</a:t>
            </a:r>
          </a:p>
          <a:p>
            <a:pPr marL="762000" lvl="0" indent="-762000">
              <a:buBlip>
                <a:blip r:embed="rId2"/>
              </a:buBlip>
              <a:defRPr sz="1800">
                <a:solidFill>
                  <a:srgbClr val="000000"/>
                </a:solidFill>
              </a:defRPr>
            </a:pPr>
            <a:r>
              <a:rPr sz="4800" dirty="0">
                <a:solidFill>
                  <a:srgbClr val="553E2A"/>
                </a:solidFill>
              </a:rPr>
              <a:t>God is a woman, prove me wrong</a:t>
            </a:r>
            <a:r>
              <a:rPr sz="4800" dirty="0" smtClean="0">
                <a:solidFill>
                  <a:srgbClr val="553E2A"/>
                </a:solidFill>
              </a:rPr>
              <a:t>!</a:t>
            </a:r>
            <a:endParaRPr lang="en-US" sz="4800" dirty="0" smtClean="0">
              <a:solidFill>
                <a:srgbClr val="553E2A"/>
              </a:solidFill>
            </a:endParaRPr>
          </a:p>
          <a:p>
            <a:pPr marL="762000" indent="-762000">
              <a:defRPr sz="1800">
                <a:solidFill>
                  <a:srgbClr val="000000"/>
                </a:solidFill>
              </a:defRPr>
            </a:pPr>
            <a:r>
              <a:rPr lang="en-US" sz="4800" dirty="0"/>
              <a:t>Show me the evidence that </a:t>
            </a:r>
            <a:r>
              <a:rPr lang="en-US" sz="4800" dirty="0" smtClean="0"/>
              <a:t>shows that </a:t>
            </a:r>
            <a:r>
              <a:rPr lang="en-US" sz="4800" dirty="0"/>
              <a:t>my claim isn’t true, if you can’t, I must be right. </a:t>
            </a: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slow">
    <p:checke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100"/>
                                  </p:iterate>
                                  <p:childTnLst>
                                    <p:set>
                                      <p:cBhvr>
                                        <p:cTn id="6" fill="hold"/>
                                        <p:tgtEl>
                                          <p:spTgt spid="136">
                                            <p:bg/>
                                          </p:spTgt>
                                        </p:tgtEl>
                                        <p:attrNameLst>
                                          <p:attrName>style.visibility</p:attrName>
                                        </p:attrNameLst>
                                      </p:cBhvr>
                                      <p:to>
                                        <p:strVal val="visible"/>
                                      </p:to>
                                    </p:set>
                                    <p:anim calcmode="lin" valueType="num">
                                      <p:cBhvr>
                                        <p:cTn id="7" dur="500" fill="hold"/>
                                        <p:tgtEl>
                                          <p:spTgt spid="136">
                                            <p:bg/>
                                          </p:spTgt>
                                        </p:tgtEl>
                                        <p:attrNameLst>
                                          <p:attrName>ppt_w</p:attrName>
                                        </p:attrNameLst>
                                      </p:cBhvr>
                                      <p:tavLst>
                                        <p:tav tm="0" fmla="#ppt_w*sin(2.5*pi*$)">
                                          <p:val>
                                            <p:fltVal val="0"/>
                                          </p:val>
                                        </p:tav>
                                        <p:tav tm="100000">
                                          <p:val>
                                            <p:fltVal val="1"/>
                                          </p:val>
                                        </p:tav>
                                      </p:tavLst>
                                    </p:anim>
                                    <p:anim calcmode="lin" valueType="num">
                                      <p:cBhvr>
                                        <p:cTn id="8" dur="500" fill="hold"/>
                                        <p:tgtEl>
                                          <p:spTgt spid="136">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p:stCondLst>
                                    <p:cond delay="0"/>
                                  </p:stCondLst>
                                  <p:iterate type="lt">
                                    <p:tmAbs val="100"/>
                                  </p:iterate>
                                  <p:childTnLst>
                                    <p:set>
                                      <p:cBhvr>
                                        <p:cTn id="10" fill="hold"/>
                                        <p:tgtEl>
                                          <p:spTgt spid="136">
                                            <p:txEl>
                                              <p:pRg st="0" end="0"/>
                                            </p:txEl>
                                          </p:spTgt>
                                        </p:tgtEl>
                                        <p:attrNameLst>
                                          <p:attrName>style.visibility</p:attrName>
                                        </p:attrNameLst>
                                      </p:cBhvr>
                                      <p:to>
                                        <p:strVal val="visible"/>
                                      </p:to>
                                    </p:set>
                                    <p:animEffect transition="in" filter="fade">
                                      <p:cBhvr>
                                        <p:cTn id="11" dur="500" fill="hold"/>
                                        <p:tgtEl>
                                          <p:spTgt spid="136">
                                            <p:txEl>
                                              <p:pRg st="0" end="0"/>
                                            </p:txEl>
                                          </p:spTgt>
                                        </p:tgtEl>
                                      </p:cBhvr>
                                    </p:animEffect>
                                    <p:anim calcmode="lin" valueType="num">
                                      <p:cBhvr>
                                        <p:cTn id="12" dur="500" fill="hold"/>
                                        <p:tgtEl>
                                          <p:spTgt spid="136">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1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100"/>
                                  </p:iterate>
                                  <p:childTnLst>
                                    <p:set>
                                      <p:cBhvr>
                                        <p:cTn id="17" fill="hold"/>
                                        <p:tgtEl>
                                          <p:spTgt spid="136">
                                            <p:txEl>
                                              <p:pRg st="1" end="1"/>
                                            </p:txEl>
                                          </p:spTgt>
                                        </p:tgtEl>
                                        <p:attrNameLst>
                                          <p:attrName>style.visibility</p:attrName>
                                        </p:attrNameLst>
                                      </p:cBhvr>
                                      <p:to>
                                        <p:strVal val="visible"/>
                                      </p:to>
                                    </p:set>
                                    <p:animEffect transition="in" filter="fade">
                                      <p:cBhvr>
                                        <p:cTn id="18" dur="500" fill="hold"/>
                                        <p:tgtEl>
                                          <p:spTgt spid="136">
                                            <p:txEl>
                                              <p:pRg st="1" end="1"/>
                                            </p:txEl>
                                          </p:spTgt>
                                        </p:tgtEl>
                                      </p:cBhvr>
                                    </p:animEffect>
                                    <p:anim calcmode="lin" valueType="num">
                                      <p:cBhvr>
                                        <p:cTn id="19" dur="500" fill="hold"/>
                                        <p:tgtEl>
                                          <p:spTgt spid="136">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136">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2900"/>
                            </p:stCondLst>
                            <p:childTnLst>
                              <p:par>
                                <p:cTn id="22" presetID="19" presetClass="entr" presetSubtype="10" fill="hold" grpId="1" nodeType="afterEffect">
                                  <p:stCondLst>
                                    <p:cond delay="0"/>
                                  </p:stCondLst>
                                  <p:iterate type="lt">
                                    <p:tmAbs val="100"/>
                                  </p:iterate>
                                  <p:childTnLst>
                                    <p:set>
                                      <p:cBhvr>
                                        <p:cTn id="23" fill="hold"/>
                                        <p:tgtEl>
                                          <p:spTgt spid="136">
                                            <p:txEl>
                                              <p:pRg st="2" end="2"/>
                                            </p:txEl>
                                          </p:spTgt>
                                        </p:tgtEl>
                                        <p:attrNameLst>
                                          <p:attrName>style.visibility</p:attrName>
                                        </p:attrNameLst>
                                      </p:cBhvr>
                                      <p:to>
                                        <p:strVal val="visible"/>
                                      </p:to>
                                    </p:set>
                                    <p:animEffect transition="in" filter="fade">
                                      <p:cBhvr>
                                        <p:cTn id="24" dur="500" fill="hold"/>
                                        <p:tgtEl>
                                          <p:spTgt spid="136">
                                            <p:txEl>
                                              <p:pRg st="2" end="2"/>
                                            </p:txEl>
                                          </p:spTgt>
                                        </p:tgtEl>
                                      </p:cBhvr>
                                    </p:animEffect>
                                    <p:anim calcmode="lin" valueType="num">
                                      <p:cBhvr>
                                        <p:cTn id="25" dur="500" fill="hold"/>
                                        <p:tgtEl>
                                          <p:spTgt spid="136">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13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Begging the Question</a:t>
            </a:r>
          </a:p>
        </p:txBody>
      </p:sp>
      <p:sp>
        <p:nvSpPr>
          <p:cNvPr id="142" name="Shape 142"/>
          <p:cNvSpPr>
            <a:spLocks noGrp="1"/>
          </p:cNvSpPr>
          <p:nvPr>
            <p:ph type="body" idx="1"/>
          </p:nvPr>
        </p:nvSpPr>
        <p:spPr>
          <a:xfrm>
            <a:off x="685800" y="2108200"/>
            <a:ext cx="11633200" cy="7683500"/>
          </a:xfrm>
          <a:prstGeom prst="rect">
            <a:avLst/>
          </a:prstGeom>
        </p:spPr>
        <p:txBody>
          <a:bodyPr/>
          <a:lstStyle/>
          <a:p>
            <a:pPr marL="762000" lvl="0" indent="-762000">
              <a:buBlip>
                <a:blip r:embed="rId2"/>
              </a:buBlip>
              <a:defRPr sz="1800">
                <a:solidFill>
                  <a:srgbClr val="000000"/>
                </a:solidFill>
              </a:defRPr>
            </a:pPr>
            <a:r>
              <a:rPr sz="4800" dirty="0">
                <a:solidFill>
                  <a:srgbClr val="553E2A"/>
                </a:solidFill>
              </a:rPr>
              <a:t>Equates the evidence with the conclusion it is intended to support, in other words, the claim is used as the evidence.</a:t>
            </a:r>
          </a:p>
          <a:p>
            <a:pPr marL="762000" lvl="0" indent="-762000">
              <a:buBlip>
                <a:blip r:embed="rId2"/>
              </a:buBlip>
              <a:defRPr sz="1800">
                <a:solidFill>
                  <a:srgbClr val="000000"/>
                </a:solidFill>
              </a:defRPr>
            </a:pPr>
            <a:r>
              <a:rPr sz="4800" dirty="0" smtClean="0">
                <a:solidFill>
                  <a:srgbClr val="553E2A"/>
                </a:solidFill>
              </a:rPr>
              <a:t>Kim </a:t>
            </a:r>
            <a:r>
              <a:rPr sz="4800" dirty="0">
                <a:solidFill>
                  <a:srgbClr val="553E2A"/>
                </a:solidFill>
              </a:rPr>
              <a:t>Jun Il was the most powerful dictator on Earth because no one was stronger</a:t>
            </a:r>
            <a:r>
              <a:rPr sz="4800" dirty="0" smtClean="0">
                <a:solidFill>
                  <a:srgbClr val="553E2A"/>
                </a:solidFill>
              </a:rPr>
              <a:t>!</a:t>
            </a:r>
            <a:endParaRPr lang="en-US" sz="4800" dirty="0" smtClean="0">
              <a:solidFill>
                <a:srgbClr val="553E2A"/>
              </a:solidFill>
            </a:endParaRPr>
          </a:p>
          <a:p>
            <a:pPr marL="762000" indent="-762000">
              <a:defRPr sz="1800">
                <a:solidFill>
                  <a:srgbClr val="000000"/>
                </a:solidFill>
              </a:defRPr>
            </a:pPr>
            <a:r>
              <a:rPr lang="en-US" sz="4800" dirty="0"/>
              <a:t>This is the best plan to address homelessness because there isn’t a better one. </a:t>
            </a: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slow">
    <p:checke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Effect transition="in" filter="wipe(left)">
                                      <p:cBhvr>
                                        <p:cTn id="7" dur="1000"/>
                                        <p:tgtEl>
                                          <p:spTgt spid="142">
                                            <p:bg/>
                                          </p:spTgt>
                                        </p:tgtEl>
                                      </p:cBhvr>
                                    </p:animEffect>
                                  </p:childTnLst>
                                </p:cTn>
                              </p:par>
                              <p:par>
                                <p:cTn id="8" presetID="22" presetClass="entr" presetSubtype="8" fill="hold" grpId="1">
                                  <p:stCondLst>
                                    <p:cond delay="0"/>
                                  </p:stCondLst>
                                  <p:iterate>
                                    <p:tmAbs val="0"/>
                                  </p:iterate>
                                  <p:childTnLst>
                                    <p:set>
                                      <p:cBhvr>
                                        <p:cTn id="9" fill="hold"/>
                                        <p:tgtEl>
                                          <p:spTgt spid="142">
                                            <p:txEl>
                                              <p:pRg st="0" end="0"/>
                                            </p:txEl>
                                          </p:spTgt>
                                        </p:tgtEl>
                                        <p:attrNameLst>
                                          <p:attrName>style.visibility</p:attrName>
                                        </p:attrNameLst>
                                      </p:cBhvr>
                                      <p:to>
                                        <p:strVal val="visible"/>
                                      </p:to>
                                    </p:set>
                                    <p:animEffect transition="in" filter="wipe(left)">
                                      <p:cBhvr>
                                        <p:cTn id="10" dur="10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42">
                                            <p:txEl>
                                              <p:pRg st="1" end="1"/>
                                            </p:txEl>
                                          </p:spTgt>
                                        </p:tgtEl>
                                        <p:attrNameLst>
                                          <p:attrName>style.visibility</p:attrName>
                                        </p:attrNameLst>
                                      </p:cBhvr>
                                      <p:to>
                                        <p:strVal val="visible"/>
                                      </p:to>
                                    </p:set>
                                    <p:animEffect transition="in" filter="wipe(left)">
                                      <p:cBhvr>
                                        <p:cTn id="15" dur="1000"/>
                                        <p:tgtEl>
                                          <p:spTgt spid="142">
                                            <p:txEl>
                                              <p:pRg st="1" end="1"/>
                                            </p:txEl>
                                          </p:spTgt>
                                        </p:tgtEl>
                                      </p:cBhvr>
                                    </p:animEffect>
                                  </p:childTnLst>
                                </p:cTn>
                              </p:par>
                            </p:childTnLst>
                          </p:cTn>
                        </p:par>
                        <p:par>
                          <p:cTn id="16" fill="hold">
                            <p:stCondLst>
                              <p:cond delay="1000"/>
                            </p:stCondLst>
                            <p:childTnLst>
                              <p:par>
                                <p:cTn id="17" presetID="22" presetClass="entr" presetSubtype="8" fill="hold" grpId="1" nodeType="afterEffect">
                                  <p:stCondLst>
                                    <p:cond delay="0"/>
                                  </p:stCondLst>
                                  <p:iterate>
                                    <p:tmAbs val="0"/>
                                  </p:iterate>
                                  <p:childTnLst>
                                    <p:set>
                                      <p:cBhvr>
                                        <p:cTn id="18" fill="hold"/>
                                        <p:tgtEl>
                                          <p:spTgt spid="142">
                                            <p:txEl>
                                              <p:pRg st="2" end="2"/>
                                            </p:txEl>
                                          </p:spTgt>
                                        </p:tgtEl>
                                        <p:attrNameLst>
                                          <p:attrName>style.visibility</p:attrName>
                                        </p:attrNameLst>
                                      </p:cBhvr>
                                      <p:to>
                                        <p:strVal val="visible"/>
                                      </p:to>
                                    </p:set>
                                    <p:animEffect transition="in" filter="wipe(left)">
                                      <p:cBhvr>
                                        <p:cTn id="19" dur="10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1041400" y="-690880"/>
            <a:ext cx="10922000" cy="3611880"/>
          </a:xfrm>
          <a:prstGeom prst="rect">
            <a:avLst/>
          </a:prstGeom>
        </p:spPr>
        <p:txBody>
          <a:bodyPr/>
          <a:lstStyle/>
          <a:p>
            <a:pPr lvl="0">
              <a:defRPr sz="1800">
                <a:solidFill>
                  <a:srgbClr val="000000"/>
                </a:solidFill>
              </a:defRPr>
            </a:pPr>
            <a:r>
              <a:rPr sz="6400">
                <a:solidFill>
                  <a:srgbClr val="553E2A"/>
                </a:solidFill>
              </a:rPr>
              <a:t>Non sequiter</a:t>
            </a:r>
          </a:p>
          <a:p>
            <a:pPr lvl="0">
              <a:defRPr sz="1800">
                <a:solidFill>
                  <a:srgbClr val="000000"/>
                </a:solidFill>
              </a:defRPr>
            </a:pPr>
            <a:r>
              <a:rPr sz="6400" dirty="0">
                <a:solidFill>
                  <a:srgbClr val="553E2A"/>
                </a:solidFill>
              </a:rPr>
              <a:t>(Does not follow)</a:t>
            </a:r>
          </a:p>
        </p:txBody>
      </p:sp>
      <p:sp>
        <p:nvSpPr>
          <p:cNvPr id="145" name="Shape 145"/>
          <p:cNvSpPr>
            <a:spLocks noGrp="1"/>
          </p:cNvSpPr>
          <p:nvPr>
            <p:ph type="body" idx="1"/>
          </p:nvPr>
        </p:nvSpPr>
        <p:spPr>
          <a:xfrm>
            <a:off x="685800" y="2641600"/>
            <a:ext cx="11633200" cy="6883400"/>
          </a:xfrm>
          <a:prstGeom prst="rect">
            <a:avLst/>
          </a:prstGeom>
        </p:spPr>
        <p:txBody>
          <a:bodyPr/>
          <a:lstStyle/>
          <a:p>
            <a:pPr marL="762000" lvl="0" indent="-762000">
              <a:buBlip>
                <a:blip r:embed="rId2"/>
              </a:buBlip>
              <a:defRPr sz="1800">
                <a:solidFill>
                  <a:srgbClr val="000000"/>
                </a:solidFill>
              </a:defRPr>
            </a:pPr>
            <a:r>
              <a:rPr sz="4800" dirty="0">
                <a:solidFill>
                  <a:srgbClr val="553E2A"/>
                </a:solidFill>
              </a:rPr>
              <a:t>Contains a claim that is irrelevant to the evidence that purportedly supports it. Evidence is irrelevant to the claim.</a:t>
            </a:r>
          </a:p>
          <a:p>
            <a:pPr marL="762000" lvl="0" indent="-762000">
              <a:buBlip>
                <a:blip r:embed="rId2"/>
              </a:buBlip>
              <a:defRPr sz="1800">
                <a:solidFill>
                  <a:srgbClr val="000000"/>
                </a:solidFill>
              </a:defRPr>
            </a:pPr>
            <a:r>
              <a:rPr sz="4800" dirty="0">
                <a:solidFill>
                  <a:srgbClr val="553E2A"/>
                </a:solidFill>
              </a:rPr>
              <a:t>You shouldn’t fish in Spring, because fish don’t taste good</a:t>
            </a:r>
            <a:r>
              <a:rPr sz="4800" dirty="0" smtClean="0">
                <a:solidFill>
                  <a:srgbClr val="553E2A"/>
                </a:solidFill>
              </a:rPr>
              <a:t>.</a:t>
            </a:r>
            <a:endParaRPr lang="en-US" sz="4800" dirty="0" smtClean="0">
              <a:solidFill>
                <a:srgbClr val="553E2A"/>
              </a:solidFill>
            </a:endParaRPr>
          </a:p>
          <a:p>
            <a:pPr marL="762000" indent="-762000">
              <a:defRPr sz="1800">
                <a:solidFill>
                  <a:srgbClr val="000000"/>
                </a:solidFill>
              </a:defRPr>
            </a:pPr>
            <a:r>
              <a:rPr lang="en-US" sz="4800" dirty="0"/>
              <a:t>Your source cite has nothing to do with your case. </a:t>
            </a:r>
            <a:r>
              <a:rPr lang="en-US" sz="4800" dirty="0" smtClean="0"/>
              <a:t>(You </a:t>
            </a:r>
            <a:r>
              <a:rPr lang="en-US" sz="4800" dirty="0"/>
              <a:t>just needed to include a source for your </a:t>
            </a:r>
            <a:r>
              <a:rPr lang="en-US" sz="4800" dirty="0" smtClean="0"/>
              <a:t>grade). </a:t>
            </a:r>
            <a:endParaRPr lang="en-US" sz="4800" dirty="0"/>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fade">
                                      <p:cBhvr>
                                        <p:cTn id="7" dur="1500"/>
                                        <p:tgtEl>
                                          <p:spTgt spid="145">
                                            <p:bg/>
                                          </p:spTgt>
                                        </p:tgtEl>
                                      </p:cBhvr>
                                    </p:animEffect>
                                  </p:childTnLst>
                                </p:cTn>
                              </p:par>
                              <p:par>
                                <p:cTn id="8" presetID="10" presetClass="entr" presetSubtype="0" fill="hold" grpId="1">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fade">
                                      <p:cBhvr>
                                        <p:cTn id="10" dur="15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p:tmAbs val="0"/>
                                  </p:iterate>
                                  <p:childTnLst>
                                    <p:set>
                                      <p:cBhvr>
                                        <p:cTn id="14" fill="hold"/>
                                        <p:tgtEl>
                                          <p:spTgt spid="145">
                                            <p:txEl>
                                              <p:pRg st="1" end="1"/>
                                            </p:txEl>
                                          </p:spTgt>
                                        </p:tgtEl>
                                        <p:attrNameLst>
                                          <p:attrName>style.visibility</p:attrName>
                                        </p:attrNameLst>
                                      </p:cBhvr>
                                      <p:to>
                                        <p:strVal val="visible"/>
                                      </p:to>
                                    </p:set>
                                    <p:animEffect transition="in" filter="fade">
                                      <p:cBhvr>
                                        <p:cTn id="15" dur="1500"/>
                                        <p:tgtEl>
                                          <p:spTgt spid="145">
                                            <p:txEl>
                                              <p:pRg st="1" end="1"/>
                                            </p:txEl>
                                          </p:spTgt>
                                        </p:tgtEl>
                                      </p:cBhvr>
                                    </p:animEffect>
                                  </p:childTnLst>
                                </p:cTn>
                              </p:par>
                            </p:childTnLst>
                          </p:cTn>
                        </p:par>
                        <p:par>
                          <p:cTn id="16" fill="hold">
                            <p:stCondLst>
                              <p:cond delay="1500"/>
                            </p:stCondLst>
                            <p:childTnLst>
                              <p:par>
                                <p:cTn id="17" presetID="10" presetClass="entr" presetSubtype="0" fill="hold" grpId="1" nodeType="afterEffect">
                                  <p:stCondLst>
                                    <p:cond delay="0"/>
                                  </p:stCondLst>
                                  <p:iterate>
                                    <p:tmAbs val="0"/>
                                  </p:iterate>
                                  <p:childTnLst>
                                    <p:set>
                                      <p:cBhvr>
                                        <p:cTn id="18" fill="hold"/>
                                        <p:tgtEl>
                                          <p:spTgt spid="145">
                                            <p:txEl>
                                              <p:pRg st="2" end="2"/>
                                            </p:txEl>
                                          </p:spTgt>
                                        </p:tgtEl>
                                        <p:attrNameLst>
                                          <p:attrName>style.visibility</p:attrName>
                                        </p:attrNameLst>
                                      </p:cBhvr>
                                      <p:to>
                                        <p:strVal val="visible"/>
                                      </p:to>
                                    </p:set>
                                    <p:animEffect transition="in" filter="fade">
                                      <p:cBhvr>
                                        <p:cTn id="19" dur="1500"/>
                                        <p:tgtEl>
                                          <p:spTgt spid="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Confirmation Bias</a:t>
            </a:r>
          </a:p>
        </p:txBody>
      </p:sp>
      <p:sp>
        <p:nvSpPr>
          <p:cNvPr id="148" name="Shape 148"/>
          <p:cNvSpPr>
            <a:spLocks noGrp="1"/>
          </p:cNvSpPr>
          <p:nvPr>
            <p:ph type="body" idx="1"/>
          </p:nvPr>
        </p:nvSpPr>
        <p:spPr>
          <a:xfrm>
            <a:off x="685800" y="1168400"/>
            <a:ext cx="11633200" cy="8813800"/>
          </a:xfrm>
          <a:prstGeom prst="rect">
            <a:avLst/>
          </a:prstGeom>
        </p:spPr>
        <p:txBody>
          <a:bodyPr/>
          <a:lstStyle/>
          <a:p>
            <a:pPr marL="762000" lvl="0" indent="-762000">
              <a:buBlip>
                <a:blip r:embed="rId2"/>
              </a:buBlip>
              <a:defRPr sz="1800">
                <a:solidFill>
                  <a:srgbClr val="000000"/>
                </a:solidFill>
              </a:defRPr>
            </a:pPr>
            <a:r>
              <a:rPr sz="4800"/>
              <a:t>When one searches for confirmation of his/her own beliefs and ignores or undervalues opposing opinions.</a:t>
            </a:r>
          </a:p>
          <a:p>
            <a:pPr marL="762000" lvl="0" indent="-762000">
              <a:buBlip>
                <a:blip r:embed="rId2"/>
              </a:buBlip>
              <a:defRPr sz="1800">
                <a:solidFill>
                  <a:srgbClr val="000000"/>
                </a:solidFill>
              </a:defRPr>
            </a:pPr>
            <a:r>
              <a:rPr sz="4800"/>
              <a:t>I’m not even going to read the literature favoring Prop 1 because I already know I’m voting for it.</a:t>
            </a:r>
          </a:p>
          <a:p>
            <a:pPr marL="762000" lvl="0" indent="-762000">
              <a:buBlip>
                <a:blip r:embed="rId2"/>
              </a:buBlip>
              <a:defRPr sz="1800">
                <a:solidFill>
                  <a:srgbClr val="000000"/>
                </a:solidFill>
              </a:defRPr>
            </a:pPr>
            <a:r>
              <a:rPr sz="4800"/>
              <a:t>I’m not going to bother listening to arguments for health care reform because my parents said it is not good for the country.</a:t>
            </a: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pPr lvl="0">
              <a:defRPr sz="1800">
                <a:solidFill>
                  <a:srgbClr val="000000"/>
                </a:solidFill>
              </a:defRPr>
            </a:pPr>
            <a:r>
              <a:rPr sz="6400" dirty="0">
                <a:solidFill>
                  <a:srgbClr val="553E2A"/>
                </a:solidFill>
              </a:rPr>
              <a:t>Inconsistency</a:t>
            </a:r>
          </a:p>
        </p:txBody>
      </p:sp>
      <p:sp>
        <p:nvSpPr>
          <p:cNvPr id="139" name="Shape 139"/>
          <p:cNvSpPr>
            <a:spLocks noGrp="1"/>
          </p:cNvSpPr>
          <p:nvPr>
            <p:ph type="body" idx="1"/>
          </p:nvPr>
        </p:nvSpPr>
        <p:spPr>
          <a:xfrm>
            <a:off x="800100" y="1483360"/>
            <a:ext cx="11633200" cy="8737600"/>
          </a:xfrm>
          <a:prstGeom prst="rect">
            <a:avLst/>
          </a:prstGeom>
        </p:spPr>
        <p:txBody>
          <a:bodyPr lIns="0" tIns="0" rIns="0" bIns="0">
            <a:normAutofit/>
          </a:bodyPr>
          <a:lstStyle/>
          <a:p>
            <a:pPr marL="647700" lvl="0" indent="-647700" defTabSz="496570">
              <a:spcBef>
                <a:spcPts val="2000"/>
              </a:spcBef>
              <a:buBlip>
                <a:blip r:embed="rId2"/>
              </a:buBlip>
              <a:defRPr sz="1800">
                <a:solidFill>
                  <a:srgbClr val="000000"/>
                </a:solidFill>
              </a:defRPr>
            </a:pPr>
            <a:r>
              <a:rPr sz="4080" dirty="0">
                <a:solidFill>
                  <a:srgbClr val="553E2A"/>
                </a:solidFill>
              </a:rPr>
              <a:t>Are cases where something inconsistent, self-contradictory, or self-defeating is presented.</a:t>
            </a:r>
          </a:p>
          <a:p>
            <a:pPr marL="647700" lvl="0" indent="-647700" defTabSz="496570">
              <a:spcBef>
                <a:spcPts val="2000"/>
              </a:spcBef>
              <a:buBlip>
                <a:blip r:embed="rId2"/>
              </a:buBlip>
              <a:defRPr sz="1800">
                <a:solidFill>
                  <a:srgbClr val="000000"/>
                </a:solidFill>
              </a:defRPr>
            </a:pPr>
            <a:r>
              <a:rPr sz="4080" dirty="0" smtClean="0">
                <a:solidFill>
                  <a:srgbClr val="553E2A"/>
                </a:solidFill>
              </a:rPr>
              <a:t>A </a:t>
            </a:r>
            <a:r>
              <a:rPr sz="4080" dirty="0">
                <a:solidFill>
                  <a:srgbClr val="553E2A"/>
                </a:solidFill>
              </a:rPr>
              <a:t>vegan who believes that consuming animal products is unethical, but yet wears leather shoes and belt</a:t>
            </a:r>
            <a:r>
              <a:rPr sz="4080" dirty="0" smtClean="0">
                <a:solidFill>
                  <a:srgbClr val="553E2A"/>
                </a:solidFill>
              </a:rPr>
              <a:t>.</a:t>
            </a:r>
            <a:endParaRPr lang="en-US" sz="4080" dirty="0" smtClean="0">
              <a:solidFill>
                <a:srgbClr val="553E2A"/>
              </a:solidFill>
            </a:endParaRPr>
          </a:p>
          <a:p>
            <a:pPr marL="647700" indent="-647700" defTabSz="496570">
              <a:spcBef>
                <a:spcPts val="2000"/>
              </a:spcBef>
              <a:defRPr sz="1800">
                <a:solidFill>
                  <a:srgbClr val="000000"/>
                </a:solidFill>
              </a:defRPr>
            </a:pPr>
            <a:r>
              <a:rPr lang="en-US" sz="4800" dirty="0"/>
              <a:t>A counter plan that contradicts, or </a:t>
            </a:r>
            <a:r>
              <a:rPr lang="en-US" sz="4800" dirty="0" smtClean="0"/>
              <a:t>“bites” </a:t>
            </a:r>
            <a:r>
              <a:rPr lang="en-US" sz="4800" dirty="0"/>
              <a:t>a disadvantage. ”Your plan is too expensive, so I will argue this “high cost” disadvantage. (and then you proceed </a:t>
            </a:r>
            <a:r>
              <a:rPr lang="en-US" sz="4800" dirty="0" smtClean="0"/>
              <a:t>to argue </a:t>
            </a:r>
            <a:r>
              <a:rPr lang="en-US" sz="4800" dirty="0"/>
              <a:t>a counter plan that is more expensive). </a:t>
            </a:r>
          </a:p>
          <a:p>
            <a:pPr marL="647700" lvl="0" indent="-647700" defTabSz="496570">
              <a:spcBef>
                <a:spcPts val="2000"/>
              </a:spcBef>
              <a:buBlip>
                <a:blip r:embed="rId2"/>
              </a:buBlip>
              <a:defRPr sz="1800">
                <a:solidFill>
                  <a:srgbClr val="000000"/>
                </a:solidFill>
              </a:defRPr>
            </a:pPr>
            <a:endParaRPr sz="4800" dirty="0">
              <a:solidFill>
                <a:srgbClr val="553E2A"/>
              </a:solidFill>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anim calcmode="lin" valueType="num">
                                      <p:cBhvr>
                                        <p:cTn id="7" dur="1000" fill="hold"/>
                                        <p:tgtEl>
                                          <p:spTgt spid="139">
                                            <p:bg/>
                                          </p:spTgt>
                                        </p:tgtEl>
                                        <p:attrNameLst>
                                          <p:attrName>ppt_x</p:attrName>
                                        </p:attrNameLst>
                                      </p:cBhvr>
                                      <p:tavLst>
                                        <p:tav tm="0">
                                          <p:val>
                                            <p:strVal val="#ppt_x"/>
                                          </p:val>
                                        </p:tav>
                                        <p:tav tm="100000">
                                          <p:val>
                                            <p:strVal val="#ppt_x"/>
                                          </p:val>
                                        </p:tav>
                                      </p:tavLst>
                                    </p:anim>
                                    <p:anim calcmode="lin" valueType="num">
                                      <p:cBhvr>
                                        <p:cTn id="8" dur="1000" fill="hold"/>
                                        <p:tgtEl>
                                          <p:spTgt spid="13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p:stCondLst>
                                    <p:cond delay="0"/>
                                  </p:stCondLst>
                                  <p:iterate>
                                    <p:tmAbs val="0"/>
                                  </p:iterate>
                                  <p:childTnLst>
                                    <p:set>
                                      <p:cBhvr>
                                        <p:cTn id="10" fill="hold"/>
                                        <p:tgtEl>
                                          <p:spTgt spid="139">
                                            <p:txEl>
                                              <p:pRg st="0" end="0"/>
                                            </p:txEl>
                                          </p:spTgt>
                                        </p:tgtEl>
                                        <p:attrNameLst>
                                          <p:attrName>style.visibility</p:attrName>
                                        </p:attrNameLst>
                                      </p:cBhvr>
                                      <p:to>
                                        <p:strVal val="visible"/>
                                      </p:to>
                                    </p:set>
                                    <p:anim calcmode="lin" valueType="num">
                                      <p:cBhvr>
                                        <p:cTn id="11"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139">
                                            <p:txEl>
                                              <p:pRg st="1" end="1"/>
                                            </p:txEl>
                                          </p:spTgt>
                                        </p:tgtEl>
                                        <p:attrNameLst>
                                          <p:attrName>style.visibility</p:attrName>
                                        </p:attrNameLst>
                                      </p:cBhvr>
                                      <p:to>
                                        <p:strVal val="visible"/>
                                      </p:to>
                                    </p:set>
                                    <p:anim calcmode="lin" valueType="num">
                                      <p:cBhvr>
                                        <p:cTn id="17" dur="1000" fill="hold"/>
                                        <p:tgtEl>
                                          <p:spTgt spid="13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39">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1" nodeType="afterEffect">
                                  <p:stCondLst>
                                    <p:cond delay="0"/>
                                  </p:stCondLst>
                                  <p:iterate>
                                    <p:tmAbs val="0"/>
                                  </p:iterate>
                                  <p:childTnLst>
                                    <p:set>
                                      <p:cBhvr>
                                        <p:cTn id="21" fill="hold"/>
                                        <p:tgtEl>
                                          <p:spTgt spid="139">
                                            <p:txEl>
                                              <p:pRg st="2" end="2"/>
                                            </p:txEl>
                                          </p:spTgt>
                                        </p:tgtEl>
                                        <p:attrNameLst>
                                          <p:attrName>style.visibility</p:attrName>
                                        </p:attrNameLst>
                                      </p:cBhvr>
                                      <p:to>
                                        <p:strVal val="visible"/>
                                      </p:to>
                                    </p:set>
                                    <p:anim calcmode="lin" valueType="num">
                                      <p:cBhvr>
                                        <p:cTn id="22" dur="1000" fill="hold"/>
                                        <p:tgtEl>
                                          <p:spTgt spid="1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Appeal to Fear</a:t>
            </a:r>
          </a:p>
        </p:txBody>
      </p:sp>
      <p:sp>
        <p:nvSpPr>
          <p:cNvPr id="151" name="Shape 151"/>
          <p:cNvSpPr>
            <a:spLocks noGrp="1"/>
          </p:cNvSpPr>
          <p:nvPr>
            <p:ph type="body" idx="1"/>
          </p:nvPr>
        </p:nvSpPr>
        <p:spPr>
          <a:xfrm>
            <a:off x="393700" y="1574800"/>
            <a:ext cx="10985500" cy="8305800"/>
          </a:xfrm>
          <a:prstGeom prst="rect">
            <a:avLst/>
          </a:prstGeom>
        </p:spPr>
        <p:txBody>
          <a:bodyPr/>
          <a:lstStyle/>
          <a:p>
            <a:pPr marL="762000" lvl="0" indent="-762000">
              <a:buBlip>
                <a:blip r:embed="rId2"/>
              </a:buBlip>
              <a:defRPr sz="1800">
                <a:solidFill>
                  <a:srgbClr val="000000"/>
                </a:solidFill>
              </a:defRPr>
            </a:pPr>
            <a:r>
              <a:rPr sz="4800">
                <a:solidFill>
                  <a:srgbClr val="553E2A"/>
                </a:solidFill>
              </a:rPr>
              <a:t> Using an unjustified fear to gain adherence.</a:t>
            </a:r>
          </a:p>
          <a:p>
            <a:pPr marL="762000" lvl="0" indent="-762000">
              <a:buBlip>
                <a:blip r:embed="rId2"/>
              </a:buBlip>
              <a:defRPr sz="1800">
                <a:solidFill>
                  <a:srgbClr val="000000"/>
                </a:solidFill>
              </a:defRPr>
            </a:pPr>
            <a:r>
              <a:rPr sz="4800">
                <a:solidFill>
                  <a:srgbClr val="553E2A"/>
                </a:solidFill>
              </a:rPr>
              <a:t>There are weapons of mass destruction which Iraq will use to bomb us.</a:t>
            </a:r>
          </a:p>
          <a:p>
            <a:pPr marL="762000" lvl="0" indent="-762000">
              <a:buBlip>
                <a:blip r:embed="rId2"/>
              </a:buBlip>
              <a:defRPr sz="1800">
                <a:solidFill>
                  <a:srgbClr val="000000"/>
                </a:solidFill>
              </a:defRPr>
            </a:pPr>
            <a:r>
              <a:rPr sz="4800">
                <a:solidFill>
                  <a:srgbClr val="553E2A"/>
                </a:solidFill>
              </a:rPr>
              <a:t>Buy this home alarm system because someone tried to break into a house on the other side of town.</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685800" y="-317500"/>
            <a:ext cx="11633200" cy="1155700"/>
          </a:xfrm>
          <a:prstGeom prst="rect">
            <a:avLst/>
          </a:prstGeom>
        </p:spPr>
        <p:txBody>
          <a:bodyPr/>
          <a:lstStyle/>
          <a:p>
            <a:pPr lvl="0">
              <a:defRPr sz="1800">
                <a:solidFill>
                  <a:srgbClr val="000000"/>
                </a:solidFill>
              </a:defRPr>
            </a:pPr>
            <a:r>
              <a:rPr sz="6400">
                <a:solidFill>
                  <a:srgbClr val="553E2A"/>
                </a:solidFill>
              </a:rPr>
              <a:t>Red Herring</a:t>
            </a:r>
          </a:p>
        </p:txBody>
      </p:sp>
      <p:sp>
        <p:nvSpPr>
          <p:cNvPr id="156" name="Shape 156"/>
          <p:cNvSpPr>
            <a:spLocks noGrp="1"/>
          </p:cNvSpPr>
          <p:nvPr>
            <p:ph type="body" idx="1"/>
          </p:nvPr>
        </p:nvSpPr>
        <p:spPr>
          <a:xfrm>
            <a:off x="0" y="152400"/>
            <a:ext cx="11633200" cy="10223500"/>
          </a:xfrm>
          <a:prstGeom prst="rect">
            <a:avLst/>
          </a:prstGeom>
        </p:spPr>
        <p:txBody>
          <a:bodyPr/>
          <a:lstStyle/>
          <a:p>
            <a:pPr marL="1016000" lvl="0" indent="-1016000">
              <a:buBlip>
                <a:blip r:embed="rId2"/>
              </a:buBlip>
              <a:defRPr sz="1800">
                <a:solidFill>
                  <a:srgbClr val="000000"/>
                </a:solidFill>
              </a:defRPr>
            </a:pPr>
            <a:r>
              <a:rPr sz="6400" dirty="0">
                <a:solidFill>
                  <a:srgbClr val="553E2A"/>
                </a:solidFill>
              </a:rPr>
              <a:t>Shifts the focus of an issue entirely to an irrelevant “decoy” argument.</a:t>
            </a:r>
          </a:p>
          <a:p>
            <a:pPr marL="1016000" lvl="0" indent="-1016000">
              <a:lnSpc>
                <a:spcPct val="100000"/>
              </a:lnSpc>
              <a:buBlip>
                <a:blip r:embed="rId2"/>
              </a:buBlip>
              <a:defRPr sz="1800">
                <a:solidFill>
                  <a:srgbClr val="000000"/>
                </a:solidFill>
              </a:defRPr>
            </a:pPr>
            <a:r>
              <a:rPr sz="6400" dirty="0">
                <a:solidFill>
                  <a:srgbClr val="553E2A"/>
                </a:solidFill>
              </a:rPr>
              <a:t>Instead of focusing on the </a:t>
            </a:r>
            <a:r>
              <a:rPr lang="en-US" sz="6400" dirty="0" smtClean="0"/>
              <a:t>devastation in Puerto Rico (and the Trump’s lack of aid), he picked a fight with the NFL and drew our attention away</a:t>
            </a:r>
            <a:r>
              <a:rPr lang="en-US" sz="6400" dirty="0"/>
              <a:t> </a:t>
            </a:r>
            <a:r>
              <a:rPr lang="en-US" sz="6400" dirty="0" smtClean="0"/>
              <a:t>from a dire situation.</a:t>
            </a:r>
            <a:endParaRPr sz="6400" dirty="0">
              <a:solidFill>
                <a:srgbClr val="553E2A"/>
              </a:solidFill>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100"/>
                                  </p:iterate>
                                  <p:childTnLst>
                                    <p:set>
                                      <p:cBhvr>
                                        <p:cTn id="6" fill="hold"/>
                                        <p:tgtEl>
                                          <p:spTgt spid="156">
                                            <p:bg/>
                                          </p:spTgt>
                                        </p:tgtEl>
                                        <p:attrNameLst>
                                          <p:attrName>style.visibility</p:attrName>
                                        </p:attrNameLst>
                                      </p:cBhvr>
                                      <p:to>
                                        <p:strVal val="visible"/>
                                      </p:to>
                                    </p:set>
                                    <p:anim calcmode="lin" valueType="num">
                                      <p:cBhvr>
                                        <p:cTn id="7" dur="500" fill="hold"/>
                                        <p:tgtEl>
                                          <p:spTgt spid="156">
                                            <p:bg/>
                                          </p:spTgt>
                                        </p:tgtEl>
                                        <p:attrNameLst>
                                          <p:attrName>ppt_w</p:attrName>
                                        </p:attrNameLst>
                                      </p:cBhvr>
                                      <p:tavLst>
                                        <p:tav tm="0" fmla="#ppt_w*sin(2.5*pi*$)">
                                          <p:val>
                                            <p:fltVal val="0"/>
                                          </p:val>
                                        </p:tav>
                                        <p:tav tm="100000">
                                          <p:val>
                                            <p:fltVal val="1"/>
                                          </p:val>
                                        </p:tav>
                                      </p:tavLst>
                                    </p:anim>
                                    <p:anim calcmode="lin" valueType="num">
                                      <p:cBhvr>
                                        <p:cTn id="8" dur="500" fill="hold"/>
                                        <p:tgtEl>
                                          <p:spTgt spid="156">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p:stCondLst>
                                    <p:cond delay="0"/>
                                  </p:stCondLst>
                                  <p:iterate type="lt">
                                    <p:tmAbs val="100"/>
                                  </p:iterate>
                                  <p:childTnLst>
                                    <p:set>
                                      <p:cBhvr>
                                        <p:cTn id="10" fill="hold"/>
                                        <p:tgtEl>
                                          <p:spTgt spid="156">
                                            <p:txEl>
                                              <p:pRg st="0" end="0"/>
                                            </p:txEl>
                                          </p:spTgt>
                                        </p:tgtEl>
                                        <p:attrNameLst>
                                          <p:attrName>style.visibility</p:attrName>
                                        </p:attrNameLst>
                                      </p:cBhvr>
                                      <p:to>
                                        <p:strVal val="visible"/>
                                      </p:to>
                                    </p:set>
                                    <p:animEffect transition="in" filter="fade">
                                      <p:cBhvr>
                                        <p:cTn id="11" dur="500" fill="hold"/>
                                        <p:tgtEl>
                                          <p:spTgt spid="156">
                                            <p:txEl>
                                              <p:pRg st="0" end="0"/>
                                            </p:txEl>
                                          </p:spTgt>
                                        </p:tgtEl>
                                      </p:cBhvr>
                                    </p:animEffect>
                                    <p:anim calcmode="lin" valueType="num">
                                      <p:cBhvr>
                                        <p:cTn id="12" dur="500" fill="hold"/>
                                        <p:tgtEl>
                                          <p:spTgt spid="156">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1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100"/>
                                  </p:iterate>
                                  <p:childTnLst>
                                    <p:set>
                                      <p:cBhvr>
                                        <p:cTn id="17" fill="hold"/>
                                        <p:tgtEl>
                                          <p:spTgt spid="156">
                                            <p:txEl>
                                              <p:pRg st="1" end="1"/>
                                            </p:txEl>
                                          </p:spTgt>
                                        </p:tgtEl>
                                        <p:attrNameLst>
                                          <p:attrName>style.visibility</p:attrName>
                                        </p:attrNameLst>
                                      </p:cBhvr>
                                      <p:to>
                                        <p:strVal val="visible"/>
                                      </p:to>
                                    </p:set>
                                    <p:animEffect transition="in" filter="fade">
                                      <p:cBhvr>
                                        <p:cTn id="18" dur="500" fill="hold"/>
                                        <p:tgtEl>
                                          <p:spTgt spid="156">
                                            <p:txEl>
                                              <p:pRg st="1" end="1"/>
                                            </p:txEl>
                                          </p:spTgt>
                                        </p:tgtEl>
                                      </p:cBhvr>
                                    </p:animEffect>
                                    <p:anim calcmode="lin" valueType="num">
                                      <p:cBhvr>
                                        <p:cTn id="19" dur="500" fill="hold"/>
                                        <p:tgtEl>
                                          <p:spTgt spid="156">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15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xfrm>
            <a:off x="685800" y="0"/>
            <a:ext cx="11953240" cy="11094720"/>
          </a:xfrm>
          <a:prstGeom prst="rect">
            <a:avLst/>
          </a:prstGeom>
        </p:spPr>
        <p:txBody>
          <a:bodyPr/>
          <a:lstStyle/>
          <a:p>
            <a:pPr marL="762000" lvl="0" indent="-762000" algn="ctr">
              <a:buBlip>
                <a:blip r:embed="rId2"/>
              </a:buBlip>
              <a:defRPr sz="1800">
                <a:solidFill>
                  <a:srgbClr val="000000"/>
                </a:solidFill>
              </a:defRPr>
            </a:pPr>
            <a:r>
              <a:rPr sz="4800" dirty="0">
                <a:solidFill>
                  <a:srgbClr val="553E2A"/>
                </a:solidFill>
              </a:rPr>
              <a:t>Single cause: </a:t>
            </a:r>
          </a:p>
          <a:p>
            <a:pPr marL="762000" lvl="0" indent="-762000">
              <a:buBlip>
                <a:blip r:embed="rId2"/>
              </a:buBlip>
              <a:defRPr sz="1800">
                <a:solidFill>
                  <a:srgbClr val="000000"/>
                </a:solidFill>
              </a:defRPr>
            </a:pPr>
            <a:r>
              <a:rPr sz="4800" dirty="0" smtClean="0">
                <a:solidFill>
                  <a:srgbClr val="553E2A"/>
                </a:solidFill>
              </a:rPr>
              <a:t>Attri</a:t>
            </a:r>
            <a:r>
              <a:rPr lang="en-US" sz="4800" dirty="0" smtClean="0">
                <a:solidFill>
                  <a:srgbClr val="553E2A"/>
                </a:solidFill>
              </a:rPr>
              <a:t>butes</a:t>
            </a:r>
            <a:r>
              <a:rPr sz="4800" dirty="0" smtClean="0">
                <a:solidFill>
                  <a:srgbClr val="553E2A"/>
                </a:solidFill>
              </a:rPr>
              <a:t> </a:t>
            </a:r>
            <a:r>
              <a:rPr sz="4800" dirty="0">
                <a:solidFill>
                  <a:srgbClr val="553E2A"/>
                </a:solidFill>
              </a:rPr>
              <a:t>only one cause to a single problem. An assumption is made that for any effect there is one, and only one cause</a:t>
            </a:r>
            <a:r>
              <a:rPr sz="4800" dirty="0" smtClean="0">
                <a:solidFill>
                  <a:srgbClr val="553E2A"/>
                </a:solidFill>
              </a:rPr>
              <a:t>.</a:t>
            </a:r>
            <a:endParaRPr lang="en-US" sz="4800" dirty="0" smtClean="0">
              <a:solidFill>
                <a:srgbClr val="553E2A"/>
              </a:solidFill>
            </a:endParaRPr>
          </a:p>
          <a:p>
            <a:r>
              <a:rPr lang="en-US" sz="4800" dirty="0"/>
              <a:t>Ex: Video games cause obesity. </a:t>
            </a:r>
          </a:p>
          <a:p>
            <a:r>
              <a:rPr lang="en-US" sz="4800" dirty="0"/>
              <a:t>Also, Uniqueness arguments</a:t>
            </a:r>
            <a:br>
              <a:rPr lang="en-US" sz="4800" dirty="0"/>
            </a:br>
            <a:r>
              <a:rPr lang="en-US" sz="4800" dirty="0"/>
              <a:t>Ex. Raising the minimum wage will lead to a high unemployment rate. (A high unemployment rate already exists in the status quo). </a:t>
            </a:r>
          </a:p>
          <a:p>
            <a:pPr marL="762000" lvl="0" indent="-762000">
              <a:buBlip>
                <a:blip r:embed="rId2"/>
              </a:buBlip>
              <a:defRPr sz="1800">
                <a:solidFill>
                  <a:srgbClr val="000000"/>
                </a:solidFill>
              </a:defRPr>
            </a:pPr>
            <a:endParaRPr lang="en-US" sz="4800" dirty="0" smtClean="0">
              <a:solidFill>
                <a:srgbClr val="553E2A"/>
              </a:solidFill>
            </a:endParaRP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04">
                                            <p:bg/>
                                          </p:spTgt>
                                        </p:tgtEl>
                                        <p:attrNameLst>
                                          <p:attrName>style.visibility</p:attrName>
                                        </p:attrNameLst>
                                      </p:cBhvr>
                                      <p:to>
                                        <p:strVal val="visible"/>
                                      </p:to>
                                    </p:set>
                                    <p:animEffect transition="in" filter="wipe(left)">
                                      <p:cBhvr>
                                        <p:cTn id="7" dur="500"/>
                                        <p:tgtEl>
                                          <p:spTgt spid="104">
                                            <p:bg/>
                                          </p:spTgt>
                                        </p:tgtEl>
                                      </p:cBhvr>
                                    </p:animEffect>
                                  </p:childTnLst>
                                </p:cTn>
                              </p:par>
                              <p:par>
                                <p:cTn id="8" presetID="22" presetClass="entr" presetSubtype="8" fill="hold" grpId="1">
                                  <p:stCondLst>
                                    <p:cond delay="0"/>
                                  </p:stCondLst>
                                  <p:iterate>
                                    <p:tmAbs val="0"/>
                                  </p:iterate>
                                  <p:childTnLst>
                                    <p:set>
                                      <p:cBhvr>
                                        <p:cTn id="9" fill="hold"/>
                                        <p:tgtEl>
                                          <p:spTgt spid="104">
                                            <p:txEl>
                                              <p:pRg st="0" end="0"/>
                                            </p:txEl>
                                          </p:spTgt>
                                        </p:tgtEl>
                                        <p:attrNameLst>
                                          <p:attrName>style.visibility</p:attrName>
                                        </p:attrNameLst>
                                      </p:cBhvr>
                                      <p:to>
                                        <p:strVal val="visible"/>
                                      </p:to>
                                    </p:set>
                                    <p:animEffect transition="in" filter="wipe(left)">
                                      <p:cBhvr>
                                        <p:cTn id="10" dur="500"/>
                                        <p:tgtEl>
                                          <p:spTgt spid="1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04">
                                            <p:txEl>
                                              <p:pRg st="1" end="1"/>
                                            </p:txEl>
                                          </p:spTgt>
                                        </p:tgtEl>
                                        <p:attrNameLst>
                                          <p:attrName>style.visibility</p:attrName>
                                        </p:attrNameLst>
                                      </p:cBhvr>
                                      <p:to>
                                        <p:strVal val="visible"/>
                                      </p:to>
                                    </p:set>
                                    <p:animEffect transition="in" filter="wipe(left)">
                                      <p:cBhvr>
                                        <p:cTn id="15" dur="500"/>
                                        <p:tgtEl>
                                          <p:spTgt spid="104">
                                            <p:txEl>
                                              <p:pRg st="1" end="1"/>
                                            </p:txEl>
                                          </p:spTgt>
                                        </p:tgtEl>
                                      </p:cBhvr>
                                    </p:animEffect>
                                  </p:childTnLst>
                                </p:cTn>
                              </p:par>
                            </p:childTnLst>
                          </p:cTn>
                        </p:par>
                        <p:par>
                          <p:cTn id="16" fill="hold">
                            <p:stCondLst>
                              <p:cond delay="500"/>
                            </p:stCondLst>
                            <p:childTnLst>
                              <p:par>
                                <p:cTn id="17" presetID="22" presetClass="entr" presetSubtype="8" fill="hold" grpId="1" nodeType="afterEffect">
                                  <p:stCondLst>
                                    <p:cond delay="0"/>
                                  </p:stCondLst>
                                  <p:iterate>
                                    <p:tmAbs val="0"/>
                                  </p:iterate>
                                  <p:childTnLst>
                                    <p:set>
                                      <p:cBhvr>
                                        <p:cTn id="18" fill="hold"/>
                                        <p:tgtEl>
                                          <p:spTgt spid="104">
                                            <p:txEl>
                                              <p:pRg st="2" end="2"/>
                                            </p:txEl>
                                          </p:spTgt>
                                        </p:tgtEl>
                                        <p:attrNameLst>
                                          <p:attrName>style.visibility</p:attrName>
                                        </p:attrNameLst>
                                      </p:cBhvr>
                                      <p:to>
                                        <p:strVal val="visible"/>
                                      </p:to>
                                    </p:set>
                                    <p:animEffect transition="in" filter="wipe(left)">
                                      <p:cBhvr>
                                        <p:cTn id="19" dur="500"/>
                                        <p:tgtEl>
                                          <p:spTgt spid="104">
                                            <p:txEl>
                                              <p:pRg st="2" end="2"/>
                                            </p:txEl>
                                          </p:spTgt>
                                        </p:tgtEl>
                                      </p:cBhvr>
                                    </p:animEffect>
                                  </p:childTnLst>
                                </p:cTn>
                              </p:par>
                            </p:childTnLst>
                          </p:cTn>
                        </p:par>
                        <p:par>
                          <p:cTn id="20" fill="hold">
                            <p:stCondLst>
                              <p:cond delay="1000"/>
                            </p:stCondLst>
                            <p:childTnLst>
                              <p:par>
                                <p:cTn id="21" presetID="22" presetClass="entr" presetSubtype="8" fill="hold" grpId="1" nodeType="afterEffect">
                                  <p:stCondLst>
                                    <p:cond delay="0"/>
                                  </p:stCondLst>
                                  <p:iterate>
                                    <p:tmAbs val="0"/>
                                  </p:iterate>
                                  <p:childTnLst>
                                    <p:set>
                                      <p:cBhvr>
                                        <p:cTn id="22" fill="hold"/>
                                        <p:tgtEl>
                                          <p:spTgt spid="104">
                                            <p:txEl>
                                              <p:pRg st="3" end="3"/>
                                            </p:txEl>
                                          </p:spTgt>
                                        </p:tgtEl>
                                        <p:attrNameLst>
                                          <p:attrName>style.visibility</p:attrName>
                                        </p:attrNameLst>
                                      </p:cBhvr>
                                      <p:to>
                                        <p:strVal val="visible"/>
                                      </p:to>
                                    </p:set>
                                    <p:animEffect transition="in" filter="wipe(left)">
                                      <p:cBhvr>
                                        <p:cTn id="23" dur="500"/>
                                        <p:tgtEl>
                                          <p:spTgt spid="1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Straw Argument</a:t>
            </a:r>
          </a:p>
        </p:txBody>
      </p:sp>
      <p:sp>
        <p:nvSpPr>
          <p:cNvPr id="162" name="Shape 162"/>
          <p:cNvSpPr>
            <a:spLocks noGrp="1"/>
          </p:cNvSpPr>
          <p:nvPr>
            <p:ph type="body" idx="1"/>
          </p:nvPr>
        </p:nvSpPr>
        <p:spPr>
          <a:prstGeom prst="rect">
            <a:avLst/>
          </a:prstGeom>
        </p:spPr>
        <p:txBody>
          <a:bodyPr/>
          <a:lstStyle/>
          <a:p>
            <a:pPr marL="762000" lvl="0" indent="-762000">
              <a:buBlip>
                <a:blip r:embed="rId2"/>
              </a:buBlip>
              <a:defRPr sz="1800">
                <a:solidFill>
                  <a:srgbClr val="000000"/>
                </a:solidFill>
              </a:defRPr>
            </a:pPr>
            <a:r>
              <a:rPr sz="4800" dirty="0">
                <a:solidFill>
                  <a:srgbClr val="553E2A"/>
                </a:solidFill>
              </a:rPr>
              <a:t>Attacks a weakened form of an opponent’s argument. Seeks to direct attention away from the original discussion.</a:t>
            </a:r>
          </a:p>
          <a:p>
            <a:pPr marL="762000" lvl="0" indent="-762000">
              <a:buBlip>
                <a:blip r:embed="rId2"/>
              </a:buBlip>
              <a:defRPr sz="1800">
                <a:solidFill>
                  <a:srgbClr val="000000"/>
                </a:solidFill>
              </a:defRPr>
            </a:pPr>
            <a:r>
              <a:rPr sz="4800" dirty="0">
                <a:solidFill>
                  <a:srgbClr val="553E2A"/>
                </a:solidFill>
              </a:rPr>
              <a:t>Your opponent argues that the Three Strikes law should be amended to only punish violent criminals. You argue that the Three Strikes law should not be </a:t>
            </a:r>
            <a:r>
              <a:rPr sz="4800" dirty="0">
                <a:solidFill>
                  <a:srgbClr val="553E2A"/>
                </a:solidFill>
                <a:latin typeface="Bodoni SvtyTwo ITC TT-Bold"/>
                <a:ea typeface="Bodoni SvtyTwo ITC TT-Bold"/>
                <a:cs typeface="Bodoni SvtyTwo ITC TT-Bold"/>
                <a:sym typeface="Bodoni SvtyTwo ITC TT-Bold"/>
              </a:rPr>
              <a:t>abolished</a:t>
            </a:r>
            <a:r>
              <a:rPr sz="4800" dirty="0" smtClean="0">
                <a:solidFill>
                  <a:srgbClr val="553E2A"/>
                </a:solidFill>
              </a:rPr>
              <a:t>!</a:t>
            </a:r>
            <a:endParaRPr sz="4800" dirty="0">
              <a:solidFill>
                <a:srgbClr val="553E2A"/>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animEffect transition="in" filter="fade">
                                      <p:cBhvr>
                                        <p:cTn id="7" dur="2000"/>
                                        <p:tgtEl>
                                          <p:spTgt spid="162">
                                            <p:bg/>
                                          </p:spTgt>
                                        </p:tgtEl>
                                      </p:cBhvr>
                                    </p:animEffect>
                                  </p:childTnLst>
                                </p:cTn>
                              </p:par>
                              <p:par>
                                <p:cTn id="8" presetID="10" presetClass="entr" presetSubtype="0" fill="hold" grpId="1">
                                  <p:stCondLst>
                                    <p:cond delay="0"/>
                                  </p:stCondLst>
                                  <p:iterate>
                                    <p:tmAbs val="0"/>
                                  </p:iterate>
                                  <p:childTnLst>
                                    <p:set>
                                      <p:cBhvr>
                                        <p:cTn id="9" fill="hold"/>
                                        <p:tgtEl>
                                          <p:spTgt spid="162">
                                            <p:txEl>
                                              <p:pRg st="0" end="0"/>
                                            </p:txEl>
                                          </p:spTgt>
                                        </p:tgtEl>
                                        <p:attrNameLst>
                                          <p:attrName>style.visibility</p:attrName>
                                        </p:attrNameLst>
                                      </p:cBhvr>
                                      <p:to>
                                        <p:strVal val="visible"/>
                                      </p:to>
                                    </p:set>
                                    <p:animEffect transition="in" filter="fade">
                                      <p:cBhvr>
                                        <p:cTn id="10" dur="2000"/>
                                        <p:tgtEl>
                                          <p:spTgt spid="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p:tmAbs val="0"/>
                                  </p:iterate>
                                  <p:childTnLst>
                                    <p:set>
                                      <p:cBhvr>
                                        <p:cTn id="14" fill="hold"/>
                                        <p:tgtEl>
                                          <p:spTgt spid="162">
                                            <p:txEl>
                                              <p:pRg st="1" end="1"/>
                                            </p:txEl>
                                          </p:spTgt>
                                        </p:tgtEl>
                                        <p:attrNameLst>
                                          <p:attrName>style.visibility</p:attrName>
                                        </p:attrNameLst>
                                      </p:cBhvr>
                                      <p:to>
                                        <p:strVal val="visible"/>
                                      </p:to>
                                    </p:set>
                                    <p:animEffect transition="in" filter="fade">
                                      <p:cBhvr>
                                        <p:cTn id="15" dur="2000"/>
                                        <p:tgtEl>
                                          <p:spTgt spid="1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Man</a:t>
            </a:r>
            <a:endParaRPr lang="en-US" dirty="0"/>
          </a:p>
        </p:txBody>
      </p:sp>
      <p:sp>
        <p:nvSpPr>
          <p:cNvPr id="3" name="Text Placeholder 2"/>
          <p:cNvSpPr>
            <a:spLocks noGrp="1"/>
          </p:cNvSpPr>
          <p:nvPr>
            <p:ph type="body" idx="1"/>
          </p:nvPr>
        </p:nvSpPr>
        <p:spPr/>
        <p:txBody>
          <a:bodyPr/>
          <a:lstStyle/>
          <a:p>
            <a:r>
              <a:rPr lang="en-US" sz="4800" dirty="0"/>
              <a:t>Instead of focusing on the Police </a:t>
            </a:r>
            <a:r>
              <a:rPr lang="en-US" sz="4800" dirty="0" smtClean="0"/>
              <a:t>brutality </a:t>
            </a:r>
            <a:r>
              <a:rPr lang="en-US" sz="4800" dirty="0"/>
              <a:t>issue being </a:t>
            </a:r>
            <a:r>
              <a:rPr lang="en-US" sz="4800" dirty="0" smtClean="0"/>
              <a:t>protested by the players in the NFL, </a:t>
            </a:r>
            <a:r>
              <a:rPr lang="en-US" sz="4800" dirty="0"/>
              <a:t>Trump </a:t>
            </a:r>
            <a:r>
              <a:rPr lang="en-US" sz="4800" dirty="0" smtClean="0"/>
              <a:t>re-framed </a:t>
            </a:r>
            <a:r>
              <a:rPr lang="en-US" sz="4800" dirty="0"/>
              <a:t>the issue to mean an insult to </a:t>
            </a:r>
            <a:r>
              <a:rPr lang="en-US" sz="4800" dirty="0" smtClean="0"/>
              <a:t>Patriotism and our soldiers. </a:t>
            </a:r>
            <a:endParaRPr lang="en-US" sz="4800" dirty="0"/>
          </a:p>
          <a:p>
            <a:endParaRPr lang="en-US" sz="4800" dirty="0"/>
          </a:p>
        </p:txBody>
      </p:sp>
    </p:spTree>
    <p:extLst>
      <p:ext uri="{BB962C8B-B14F-4D97-AF65-F5344CB8AC3E}">
        <p14:creationId xmlns:p14="http://schemas.microsoft.com/office/powerpoint/2010/main" val="1246046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11633200" cy="9362440"/>
          </a:xfrm>
        </p:spPr>
        <p:txBody>
          <a:bodyPr/>
          <a:lstStyle/>
          <a:p>
            <a:r>
              <a:rPr lang="en-US" sz="4800" dirty="0" smtClean="0"/>
              <a:t>Slippery slope: </a:t>
            </a:r>
            <a:r>
              <a:rPr lang="en-US" sz="4800" dirty="0" err="1" smtClean="0"/>
              <a:t>Disad</a:t>
            </a:r>
            <a:r>
              <a:rPr lang="en-US" sz="4800" dirty="0" smtClean="0"/>
              <a:t> Impact</a:t>
            </a:r>
            <a:br>
              <a:rPr lang="en-US" sz="4800" dirty="0" smtClean="0"/>
            </a:br>
            <a:r>
              <a:rPr lang="en-US" sz="4800" dirty="0" smtClean="0"/>
              <a:t>Your </a:t>
            </a:r>
            <a:r>
              <a:rPr lang="en-US" sz="4800" dirty="0"/>
              <a:t>Plan of providing mosquito netting to those in the Greater Horn of Africa will anger China, and because they are already angry over our friendly behavior with </a:t>
            </a:r>
            <a:r>
              <a:rPr lang="en-US" sz="4800" dirty="0" smtClean="0"/>
              <a:t>Taiwan, </a:t>
            </a:r>
            <a:r>
              <a:rPr lang="en-US" sz="4800" dirty="0"/>
              <a:t>will cause a nuclear war. </a:t>
            </a:r>
            <a:br>
              <a:rPr lang="en-US" sz="4800" dirty="0"/>
            </a:br>
            <a:endParaRPr lang="en-US" sz="4800" dirty="0"/>
          </a:p>
        </p:txBody>
      </p:sp>
    </p:spTree>
    <p:extLst>
      <p:ext uri="{BB962C8B-B14F-4D97-AF65-F5344CB8AC3E}">
        <p14:creationId xmlns:p14="http://schemas.microsoft.com/office/powerpoint/2010/main" val="169784503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Inconsistency</a:t>
            </a:r>
            <a:endParaRPr lang="en-US" dirty="0"/>
          </a:p>
        </p:txBody>
      </p:sp>
      <p:sp>
        <p:nvSpPr>
          <p:cNvPr id="3" name="Text Placeholder 2"/>
          <p:cNvSpPr>
            <a:spLocks noGrp="1"/>
          </p:cNvSpPr>
          <p:nvPr>
            <p:ph type="body" idx="1"/>
          </p:nvPr>
        </p:nvSpPr>
        <p:spPr/>
        <p:txBody>
          <a:bodyPr/>
          <a:lstStyle/>
          <a:p>
            <a:r>
              <a:rPr lang="en-US" dirty="0"/>
              <a:t>Discursive critiques (The use of language</a:t>
            </a:r>
            <a:r>
              <a:rPr lang="en-US" dirty="0" smtClean="0"/>
              <a:t>)</a:t>
            </a:r>
          </a:p>
          <a:p>
            <a:r>
              <a:rPr lang="en-US" dirty="0" smtClean="0"/>
              <a:t>Speed</a:t>
            </a:r>
            <a:r>
              <a:rPr lang="en-US" dirty="0"/>
              <a:t/>
            </a:r>
            <a:br>
              <a:rPr lang="en-US" dirty="0"/>
            </a:br>
            <a:r>
              <a:rPr lang="en-US" dirty="0" smtClean="0"/>
              <a:t>“Nukes” </a:t>
            </a:r>
            <a:endParaRPr lang="en-US" dirty="0"/>
          </a:p>
          <a:p>
            <a:endParaRPr lang="en-US" dirty="0"/>
          </a:p>
        </p:txBody>
      </p:sp>
    </p:spTree>
    <p:extLst>
      <p:ext uri="{BB962C8B-B14F-4D97-AF65-F5344CB8AC3E}">
        <p14:creationId xmlns:p14="http://schemas.microsoft.com/office/powerpoint/2010/main" val="51001738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Herring</a:t>
            </a:r>
            <a:endParaRPr lang="en-US" dirty="0"/>
          </a:p>
        </p:txBody>
      </p:sp>
      <p:sp>
        <p:nvSpPr>
          <p:cNvPr id="3" name="Text Placeholder 2"/>
          <p:cNvSpPr>
            <a:spLocks noGrp="1"/>
          </p:cNvSpPr>
          <p:nvPr>
            <p:ph type="body" idx="1"/>
          </p:nvPr>
        </p:nvSpPr>
        <p:spPr/>
        <p:txBody>
          <a:bodyPr/>
          <a:lstStyle/>
          <a:p>
            <a:r>
              <a:rPr lang="en-US" sz="4800" dirty="0"/>
              <a:t>As the opposition, you argue a Topicality (definitional) position when you know it isn’t valid. This way the opponent spends precious time answering it, when the time should have been spent on legitimate arguments in the round. </a:t>
            </a:r>
          </a:p>
          <a:p>
            <a:endParaRPr lang="en-US" sz="4800" dirty="0"/>
          </a:p>
        </p:txBody>
      </p:sp>
    </p:spTree>
    <p:extLst>
      <p:ext uri="{BB962C8B-B14F-4D97-AF65-F5344CB8AC3E}">
        <p14:creationId xmlns:p14="http://schemas.microsoft.com/office/powerpoint/2010/main" val="14999427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lvl1pPr>
              <a:defRPr sz="7200"/>
            </a:lvl1pPr>
          </a:lstStyle>
          <a:p>
            <a:pPr lvl="0">
              <a:defRPr sz="1800">
                <a:solidFill>
                  <a:srgbClr val="000000"/>
                </a:solidFill>
              </a:defRPr>
            </a:pPr>
            <a:r>
              <a:rPr sz="7200">
                <a:solidFill>
                  <a:srgbClr val="553E2A"/>
                </a:solidFill>
              </a:rPr>
              <a:t>Red Herring</a:t>
            </a:r>
          </a:p>
        </p:txBody>
      </p:sp>
      <p:sp>
        <p:nvSpPr>
          <p:cNvPr id="159" name="Shape 159"/>
          <p:cNvSpPr>
            <a:spLocks noGrp="1"/>
          </p:cNvSpPr>
          <p:nvPr>
            <p:ph type="body" idx="1"/>
          </p:nvPr>
        </p:nvSpPr>
        <p:spPr>
          <a:xfrm>
            <a:off x="685800" y="1828800"/>
            <a:ext cx="11633200" cy="6527800"/>
          </a:xfrm>
          <a:prstGeom prst="rect">
            <a:avLst/>
          </a:prstGeom>
        </p:spPr>
        <p:txBody>
          <a:bodyPr/>
          <a:lstStyle/>
          <a:p>
            <a:pPr marL="1016000" lvl="0" indent="-1016000">
              <a:buBlip>
                <a:blip r:embed="rId2"/>
              </a:buBlip>
              <a:defRPr sz="1800">
                <a:solidFill>
                  <a:srgbClr val="000000"/>
                </a:solidFill>
              </a:defRPr>
            </a:pPr>
            <a:r>
              <a:rPr sz="6400">
                <a:solidFill>
                  <a:srgbClr val="553E2A"/>
                </a:solidFill>
              </a:rPr>
              <a:t>How come you never do the dishes?</a:t>
            </a:r>
          </a:p>
          <a:p>
            <a:pPr marL="1016000" lvl="0" indent="-1016000">
              <a:buBlip>
                <a:blip r:embed="rId2"/>
              </a:buBlip>
              <a:defRPr sz="1800">
                <a:solidFill>
                  <a:srgbClr val="000000"/>
                </a:solidFill>
              </a:defRPr>
            </a:pPr>
            <a:r>
              <a:rPr sz="6400">
                <a:solidFill>
                  <a:srgbClr val="553E2A"/>
                </a:solidFill>
              </a:rPr>
              <a:t>I mow the lawn. How come you never mow the lawn?</a:t>
            </a:r>
          </a:p>
          <a:p>
            <a:pPr marL="1016000" lvl="0" indent="-1016000">
              <a:buBlip>
                <a:blip r:embed="rId2"/>
              </a:buBlip>
              <a:defRPr sz="1800">
                <a:solidFill>
                  <a:srgbClr val="000000"/>
                </a:solidFill>
              </a:defRPr>
            </a:pPr>
            <a:r>
              <a:rPr sz="6400">
                <a:solidFill>
                  <a:srgbClr val="553E2A"/>
                </a:solidFill>
              </a:rPr>
              <a:t>Arguing topicality as a decoy position.</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Abs val="0"/>
                                  </p:iterate>
                                  <p:childTnLst>
                                    <p:set>
                                      <p:cBhvr>
                                        <p:cTn id="6" fill="hold"/>
                                        <p:tgtEl>
                                          <p:spTgt spid="159"/>
                                        </p:tgtEl>
                                        <p:attrNameLst>
                                          <p:attrName>style.visibility</p:attrName>
                                        </p:attrNameLst>
                                      </p:cBhvr>
                                      <p:to>
                                        <p:strVal val="visible"/>
                                      </p:to>
                                    </p:set>
                                    <p:animEffect transition="in" filter="fade">
                                      <p:cBhvr>
                                        <p:cTn id="7" dur="8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787400" y="-1231900"/>
            <a:ext cx="10922000" cy="6032500"/>
          </a:xfrm>
          <a:prstGeom prst="rect">
            <a:avLst/>
          </a:prstGeom>
        </p:spPr>
        <p:txBody>
          <a:bodyPr/>
          <a:lstStyle/>
          <a:p>
            <a:pPr lvl="0">
              <a:defRPr sz="1800">
                <a:solidFill>
                  <a:srgbClr val="000000"/>
                </a:solidFill>
              </a:defRPr>
            </a:pPr>
            <a:r>
              <a:rPr sz="6400">
                <a:solidFill>
                  <a:srgbClr val="553E2A"/>
                </a:solidFill>
              </a:rPr>
              <a:t>False Authority</a:t>
            </a:r>
          </a:p>
          <a:p>
            <a:pPr lvl="0">
              <a:defRPr sz="1800">
                <a:solidFill>
                  <a:srgbClr val="000000"/>
                </a:solidFill>
              </a:defRPr>
            </a:pPr>
            <a:r>
              <a:rPr sz="6400">
                <a:solidFill>
                  <a:srgbClr val="553E2A"/>
                </a:solidFill>
              </a:rPr>
              <a:t>(Ad verecundium)</a:t>
            </a:r>
          </a:p>
        </p:txBody>
      </p:sp>
      <p:sp>
        <p:nvSpPr>
          <p:cNvPr id="107" name="Shape 107"/>
          <p:cNvSpPr>
            <a:spLocks noGrp="1"/>
          </p:cNvSpPr>
          <p:nvPr>
            <p:ph type="body" idx="1"/>
          </p:nvPr>
        </p:nvSpPr>
        <p:spPr>
          <a:xfrm>
            <a:off x="749300" y="609600"/>
            <a:ext cx="10985500" cy="8077200"/>
          </a:xfrm>
          <a:prstGeom prst="rect">
            <a:avLst/>
          </a:prstGeom>
        </p:spPr>
        <p:txBody>
          <a:bodyPr/>
          <a:lstStyle/>
          <a:p>
            <a:pPr lvl="0">
              <a:buBlip>
                <a:blip r:embed="rId2"/>
              </a:buBlip>
              <a:defRPr sz="1800">
                <a:solidFill>
                  <a:srgbClr val="000000"/>
                </a:solidFill>
              </a:defRPr>
            </a:pPr>
            <a:endParaRPr sz="3600" dirty="0">
              <a:solidFill>
                <a:srgbClr val="553E2A"/>
              </a:solidFill>
            </a:endParaRPr>
          </a:p>
          <a:p>
            <a:pPr lvl="0">
              <a:buBlip>
                <a:blip r:embed="rId2"/>
              </a:buBlip>
              <a:defRPr sz="1800">
                <a:solidFill>
                  <a:srgbClr val="000000"/>
                </a:solidFill>
              </a:defRPr>
            </a:pPr>
            <a:endParaRPr sz="3600" dirty="0">
              <a:solidFill>
                <a:srgbClr val="553E2A"/>
              </a:solidFill>
            </a:endParaRPr>
          </a:p>
          <a:p>
            <a:pPr marL="762000" lvl="0" indent="-762000">
              <a:buBlip>
                <a:blip r:embed="rId2"/>
              </a:buBlip>
              <a:defRPr sz="1800">
                <a:solidFill>
                  <a:srgbClr val="000000"/>
                </a:solidFill>
              </a:defRPr>
            </a:pPr>
            <a:r>
              <a:rPr sz="4800" dirty="0">
                <a:solidFill>
                  <a:srgbClr val="553E2A"/>
                </a:solidFill>
              </a:rPr>
              <a:t>An appeal to an authority who does not have the expertise in the field at issue.</a:t>
            </a:r>
          </a:p>
          <a:p>
            <a:pPr marL="762000" lvl="0" indent="-762000">
              <a:buBlip>
                <a:blip r:embed="rId2"/>
              </a:buBlip>
              <a:defRPr sz="1800">
                <a:solidFill>
                  <a:srgbClr val="000000"/>
                </a:solidFill>
              </a:defRPr>
            </a:pPr>
            <a:r>
              <a:rPr sz="4800" dirty="0">
                <a:solidFill>
                  <a:srgbClr val="553E2A"/>
                </a:solidFill>
              </a:rPr>
              <a:t> </a:t>
            </a:r>
            <a:r>
              <a:rPr lang="en-US" sz="4800" dirty="0" smtClean="0"/>
              <a:t>wikipedia.com says</a:t>
            </a:r>
            <a:r>
              <a:rPr lang="mr-IN" sz="4800" dirty="0" smtClean="0"/>
              <a:t>…</a:t>
            </a:r>
            <a:endParaRPr sz="4800" dirty="0">
              <a:solidFill>
                <a:srgbClr val="553E2A"/>
              </a:solidFill>
            </a:endParaRPr>
          </a:p>
          <a:p>
            <a:pPr marL="762000" lvl="0" indent="-762000">
              <a:buBlip>
                <a:blip r:embed="rId2"/>
              </a:buBlip>
              <a:defRPr sz="1800">
                <a:solidFill>
                  <a:srgbClr val="000000"/>
                </a:solidFill>
              </a:defRPr>
            </a:pPr>
            <a:r>
              <a:rPr sz="4800" dirty="0">
                <a:solidFill>
                  <a:srgbClr val="553E2A"/>
                </a:solidFill>
              </a:rPr>
              <a:t> </a:t>
            </a:r>
            <a:r>
              <a:rPr lang="en-US" sz="4800" dirty="0" smtClean="0"/>
              <a:t>MSNBC said that the liberal candidate was the best!</a:t>
            </a:r>
            <a:endParaRPr sz="4800" dirty="0">
              <a:solidFill>
                <a:srgbClr val="553E2A"/>
              </a:solidFill>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07">
                                            <p:bg/>
                                          </p:spTgt>
                                        </p:tgtEl>
                                        <p:attrNameLst>
                                          <p:attrName>style.visibility</p:attrName>
                                        </p:attrNameLst>
                                      </p:cBhvr>
                                      <p:to>
                                        <p:strVal val="visible"/>
                                      </p:to>
                                    </p:set>
                                    <p:animEffect transition="in" filter="fade">
                                      <p:cBhvr>
                                        <p:cTn id="7" dur="3000"/>
                                        <p:tgtEl>
                                          <p:spTgt spid="10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p:tmAbs val="0"/>
                                  </p:iterate>
                                  <p:childTnLst>
                                    <p:set>
                                      <p:cBhvr>
                                        <p:cTn id="11" fill="hold"/>
                                        <p:tgtEl>
                                          <p:spTgt spid="107">
                                            <p:txEl>
                                              <p:pRg st="2" end="2"/>
                                            </p:txEl>
                                          </p:spTgt>
                                        </p:tgtEl>
                                        <p:attrNameLst>
                                          <p:attrName>style.visibility</p:attrName>
                                        </p:attrNameLst>
                                      </p:cBhvr>
                                      <p:to>
                                        <p:strVal val="visible"/>
                                      </p:to>
                                    </p:set>
                                    <p:animEffect transition="in" filter="fade">
                                      <p:cBhvr>
                                        <p:cTn id="12" dur="3000"/>
                                        <p:tgtEl>
                                          <p:spTgt spid="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p:tmAbs val="0"/>
                                  </p:iterate>
                                  <p:childTnLst>
                                    <p:set>
                                      <p:cBhvr>
                                        <p:cTn id="16" fill="hold"/>
                                        <p:tgtEl>
                                          <p:spTgt spid="107">
                                            <p:txEl>
                                              <p:pRg st="3" end="3"/>
                                            </p:txEl>
                                          </p:spTgt>
                                        </p:tgtEl>
                                        <p:attrNameLst>
                                          <p:attrName>style.visibility</p:attrName>
                                        </p:attrNameLst>
                                      </p:cBhvr>
                                      <p:to>
                                        <p:strVal val="visible"/>
                                      </p:to>
                                    </p:set>
                                    <p:animEffect transition="in" filter="fade">
                                      <p:cBhvr>
                                        <p:cTn id="17" dur="3000"/>
                                        <p:tgtEl>
                                          <p:spTgt spid="1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iterate>
                                    <p:tmAbs val="0"/>
                                  </p:iterate>
                                  <p:childTnLst>
                                    <p:set>
                                      <p:cBhvr>
                                        <p:cTn id="21" fill="hold"/>
                                        <p:tgtEl>
                                          <p:spTgt spid="107">
                                            <p:txEl>
                                              <p:pRg st="4" end="4"/>
                                            </p:txEl>
                                          </p:spTgt>
                                        </p:tgtEl>
                                        <p:attrNameLst>
                                          <p:attrName>style.visibility</p:attrName>
                                        </p:attrNameLst>
                                      </p:cBhvr>
                                      <p:to>
                                        <p:strVal val="visible"/>
                                      </p:to>
                                    </p:set>
                                    <p:animEffect transition="in" filter="fade">
                                      <p:cBhvr>
                                        <p:cTn id="22" dur="3000"/>
                                        <p:tgtEl>
                                          <p:spTgt spid="1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2" nodeType="clickEffect">
                                  <p:stCondLst>
                                    <p:cond delay="0"/>
                                  </p:stCondLst>
                                  <p:iterate>
                                    <p:tmAbs val="0"/>
                                  </p:iterate>
                                  <p:childTnLst>
                                    <p:animEffect transition="out" filter="wipe(left)">
                                      <p:cBhvr>
                                        <p:cTn id="26" dur="500" fill="hold"/>
                                        <p:tgtEl>
                                          <p:spTgt spid="107">
                                            <p:txEl>
                                              <p:pRg st="2" end="2"/>
                                            </p:txEl>
                                          </p:spTgt>
                                        </p:tgtEl>
                                      </p:cBhvr>
                                    </p:animEffect>
                                    <p:set>
                                      <p:cBhvr>
                                        <p:cTn id="27" fill="hold">
                                          <p:stCondLst>
                                            <p:cond delay="499"/>
                                          </p:stCondLst>
                                        </p:cTn>
                                        <p:tgtEl>
                                          <p:spTgt spid="107">
                                            <p:txEl>
                                              <p:pRg st="2" end="2"/>
                                            </p:txEl>
                                          </p:spTgt>
                                        </p:tgtEl>
                                        <p:attrNameLst>
                                          <p:attrName>style.visibility</p:attrName>
                                        </p:attrNameLst>
                                      </p:cBhvr>
                                      <p:to>
                                        <p:strVal val="hidden"/>
                                      </p:to>
                                    </p:set>
                                  </p:childTnLst>
                                </p:cTn>
                              </p:par>
                              <p:par>
                                <p:cTn id="28" presetID="22" presetClass="exit" presetSubtype="8" fill="hold" grpId="2">
                                  <p:stCondLst>
                                    <p:cond delay="0"/>
                                  </p:stCondLst>
                                  <p:iterate>
                                    <p:tmAbs val="0"/>
                                  </p:iterate>
                                  <p:childTnLst>
                                    <p:animEffect transition="out" filter="wipe(left)">
                                      <p:cBhvr>
                                        <p:cTn id="29" dur="500" fill="hold"/>
                                        <p:tgtEl>
                                          <p:spTgt spid="107">
                                            <p:txEl>
                                              <p:pRg st="3" end="3"/>
                                            </p:txEl>
                                          </p:spTgt>
                                        </p:tgtEl>
                                      </p:cBhvr>
                                    </p:animEffect>
                                    <p:set>
                                      <p:cBhvr>
                                        <p:cTn id="30" fill="hold">
                                          <p:stCondLst>
                                            <p:cond delay="499"/>
                                          </p:stCondLst>
                                        </p:cTn>
                                        <p:tgtEl>
                                          <p:spTgt spid="107">
                                            <p:txEl>
                                              <p:pRg st="3" end="3"/>
                                            </p:txEl>
                                          </p:spTgt>
                                        </p:tgtEl>
                                        <p:attrNameLst>
                                          <p:attrName>style.visibility</p:attrName>
                                        </p:attrNameLst>
                                      </p:cBhvr>
                                      <p:to>
                                        <p:strVal val="hidden"/>
                                      </p:to>
                                    </p:set>
                                  </p:childTnLst>
                                </p:cTn>
                              </p:par>
                              <p:par>
                                <p:cTn id="31" presetID="22" presetClass="exit" presetSubtype="8" fill="hold" grpId="2">
                                  <p:stCondLst>
                                    <p:cond delay="0"/>
                                  </p:stCondLst>
                                  <p:iterate>
                                    <p:tmAbs val="0"/>
                                  </p:iterate>
                                  <p:childTnLst>
                                    <p:animEffect transition="out" filter="wipe(left)">
                                      <p:cBhvr>
                                        <p:cTn id="32" dur="500" fill="hold"/>
                                        <p:tgtEl>
                                          <p:spTgt spid="107">
                                            <p:txEl>
                                              <p:pRg st="4" end="4"/>
                                            </p:txEl>
                                          </p:spTgt>
                                        </p:tgtEl>
                                      </p:cBhvr>
                                    </p:animEffect>
                                    <p:set>
                                      <p:cBhvr>
                                        <p:cTn id="33" fill="hold">
                                          <p:stCondLst>
                                            <p:cond delay="499"/>
                                          </p:stCondLst>
                                        </p:cTn>
                                        <p:tgtEl>
                                          <p:spTgt spid="107">
                                            <p:txEl>
                                              <p:pRg st="4" end="4"/>
                                            </p:txEl>
                                          </p:spTgt>
                                        </p:tgtEl>
                                        <p:attrNameLst>
                                          <p:attrName>style.visibility</p:attrName>
                                        </p:attrNameLst>
                                      </p:cBhvr>
                                      <p:to>
                                        <p:strVal val="hidden"/>
                                      </p:to>
                                    </p:set>
                                  </p:childTnLst>
                                </p:cTn>
                              </p:par>
                              <p:par>
                                <p:cTn id="34" presetID="22" presetClass="exit" presetSubtype="8" fill="hold" grpId="2">
                                  <p:stCondLst>
                                    <p:cond delay="0"/>
                                  </p:stCondLst>
                                  <p:iterate>
                                    <p:tmAbs val="0"/>
                                  </p:iterate>
                                  <p:childTnLst>
                                    <p:animEffect transition="out" filter="wipe(left)">
                                      <p:cBhvr>
                                        <p:cTn id="35" dur="500" fill="hold"/>
                                        <p:tgtEl>
                                          <p:spTgt spid="107">
                                            <p:bg/>
                                          </p:spTgt>
                                        </p:tgtEl>
                                      </p:cBhvr>
                                    </p:animEffect>
                                    <p:set>
                                      <p:cBhvr>
                                        <p:cTn id="36" fill="hold">
                                          <p:stCondLst>
                                            <p:cond delay="499"/>
                                          </p:stCondLst>
                                        </p:cTn>
                                        <p:tgtEl>
                                          <p:spTgt spid="10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build="p" animBg="1" advAuto="0"/>
      <p:bldP spid="107"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685800" y="0"/>
            <a:ext cx="11633200" cy="1689100"/>
          </a:xfrm>
          <a:prstGeom prst="rect">
            <a:avLst/>
          </a:prstGeom>
        </p:spPr>
        <p:txBody>
          <a:bodyPr/>
          <a:lstStyle/>
          <a:p>
            <a:pPr lvl="0">
              <a:defRPr sz="1800">
                <a:solidFill>
                  <a:srgbClr val="000000"/>
                </a:solidFill>
              </a:defRPr>
            </a:pPr>
            <a:r>
              <a:rPr sz="6400">
                <a:solidFill>
                  <a:srgbClr val="553E2A"/>
                </a:solidFill>
              </a:rPr>
              <a:t>False Analogy</a:t>
            </a:r>
          </a:p>
        </p:txBody>
      </p:sp>
      <p:sp>
        <p:nvSpPr>
          <p:cNvPr id="110" name="Shape 110"/>
          <p:cNvSpPr>
            <a:spLocks noGrp="1"/>
          </p:cNvSpPr>
          <p:nvPr>
            <p:ph type="body" idx="1"/>
          </p:nvPr>
        </p:nvSpPr>
        <p:spPr>
          <a:xfrm>
            <a:off x="558800" y="1971040"/>
            <a:ext cx="11633200" cy="7630160"/>
          </a:xfrm>
          <a:prstGeom prst="rect">
            <a:avLst/>
          </a:prstGeom>
        </p:spPr>
        <p:txBody>
          <a:bodyPr/>
          <a:lstStyle/>
          <a:p>
            <a:pPr marL="762000" lvl="0" indent="-762000">
              <a:buBlip>
                <a:blip r:embed="rId2"/>
              </a:buBlip>
              <a:defRPr sz="1800">
                <a:solidFill>
                  <a:srgbClr val="000000"/>
                </a:solidFill>
              </a:defRPr>
            </a:pPr>
            <a:r>
              <a:rPr sz="4800" dirty="0">
                <a:solidFill>
                  <a:srgbClr val="553E2A"/>
                </a:solidFill>
              </a:rPr>
              <a:t>Compares two things that are not alike in significant respects. Critical points of difference exist.</a:t>
            </a:r>
          </a:p>
          <a:p>
            <a:r>
              <a:rPr lang="en-US" sz="4800" dirty="0"/>
              <a:t>Nazism and </a:t>
            </a:r>
            <a:r>
              <a:rPr lang="en-US" sz="4800" dirty="0" smtClean="0"/>
              <a:t>”Radical left”- </a:t>
            </a:r>
            <a:r>
              <a:rPr lang="en-US" sz="4800" dirty="0"/>
              <a:t>the significant difference is that </a:t>
            </a:r>
            <a:r>
              <a:rPr lang="en-US" sz="4800" dirty="0" smtClean="0"/>
              <a:t>”Radical left” </a:t>
            </a:r>
            <a:r>
              <a:rPr lang="en-US" sz="4800" dirty="0"/>
              <a:t>didn’t murder 6 million Jews. </a:t>
            </a:r>
          </a:p>
          <a:p>
            <a:r>
              <a:rPr lang="en-US" sz="4800" dirty="0"/>
              <a:t>Your solvency is </a:t>
            </a:r>
            <a:r>
              <a:rPr lang="en-US" sz="4800" dirty="0" smtClean="0"/>
              <a:t>poor, </a:t>
            </a:r>
            <a:r>
              <a:rPr lang="en-US" sz="4800" dirty="0"/>
              <a:t>because using Colorado as an example to legalize pot nationally is a not an accurate comparison. </a:t>
            </a: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10">
                                            <p:bg/>
                                          </p:spTgt>
                                        </p:tgtEl>
                                        <p:attrNameLst>
                                          <p:attrName>style.visibility</p:attrName>
                                        </p:attrNameLst>
                                      </p:cBhvr>
                                      <p:to>
                                        <p:strVal val="visible"/>
                                      </p:to>
                                    </p:set>
                                    <p:animEffect transition="in" filter="wipe(left)">
                                      <p:cBhvr>
                                        <p:cTn id="7" dur="1000"/>
                                        <p:tgtEl>
                                          <p:spTgt spid="110">
                                            <p:bg/>
                                          </p:spTgt>
                                        </p:tgtEl>
                                      </p:cBhvr>
                                    </p:animEffect>
                                  </p:childTnLst>
                                </p:cTn>
                              </p:par>
                              <p:par>
                                <p:cTn id="8" presetID="22" presetClass="entr" presetSubtype="8" fill="hold" grpId="1">
                                  <p:stCondLst>
                                    <p:cond delay="0"/>
                                  </p:stCondLst>
                                  <p:iterate>
                                    <p:tmAbs val="0"/>
                                  </p:iterate>
                                  <p:childTnLst>
                                    <p:set>
                                      <p:cBhvr>
                                        <p:cTn id="9" fill="hold"/>
                                        <p:tgtEl>
                                          <p:spTgt spid="110">
                                            <p:txEl>
                                              <p:pRg st="0" end="0"/>
                                            </p:txEl>
                                          </p:spTgt>
                                        </p:tgtEl>
                                        <p:attrNameLst>
                                          <p:attrName>style.visibility</p:attrName>
                                        </p:attrNameLst>
                                      </p:cBhvr>
                                      <p:to>
                                        <p:strVal val="visible"/>
                                      </p:to>
                                    </p:set>
                                    <p:animEffect transition="in" filter="wipe(left)">
                                      <p:cBhvr>
                                        <p:cTn id="10" dur="1000"/>
                                        <p:tgtEl>
                                          <p:spTgt spid="110">
                                            <p:txEl>
                                              <p:pRg st="0" end="0"/>
                                            </p:txEl>
                                          </p:spTgt>
                                        </p:tgtEl>
                                      </p:cBhvr>
                                    </p:animEffect>
                                  </p:childTnLst>
                                </p:cTn>
                              </p:par>
                            </p:childTnLst>
                          </p:cTn>
                        </p:par>
                        <p:par>
                          <p:cTn id="11" fill="hold">
                            <p:stCondLst>
                              <p:cond delay="1000"/>
                            </p:stCondLst>
                            <p:childTnLst>
                              <p:par>
                                <p:cTn id="12" presetID="22" presetClass="entr" presetSubtype="8" fill="hold" grpId="1" nodeType="afterEffect">
                                  <p:stCondLst>
                                    <p:cond delay="0"/>
                                  </p:stCondLst>
                                  <p:iterate>
                                    <p:tmAbs val="0"/>
                                  </p:iterate>
                                  <p:childTnLst>
                                    <p:set>
                                      <p:cBhvr>
                                        <p:cTn id="13" fill="hold"/>
                                        <p:tgtEl>
                                          <p:spTgt spid="110">
                                            <p:txEl>
                                              <p:pRg st="1" end="1"/>
                                            </p:txEl>
                                          </p:spTgt>
                                        </p:tgtEl>
                                        <p:attrNameLst>
                                          <p:attrName>style.visibility</p:attrName>
                                        </p:attrNameLst>
                                      </p:cBhvr>
                                      <p:to>
                                        <p:strVal val="visible"/>
                                      </p:to>
                                    </p:set>
                                    <p:animEffect transition="in" filter="wipe(left)">
                                      <p:cBhvr>
                                        <p:cTn id="14" dur="1000"/>
                                        <p:tgtEl>
                                          <p:spTgt spid="110">
                                            <p:txEl>
                                              <p:pRg st="1" end="1"/>
                                            </p:txEl>
                                          </p:spTgt>
                                        </p:tgtEl>
                                      </p:cBhvr>
                                    </p:animEffect>
                                  </p:childTnLst>
                                </p:cTn>
                              </p:par>
                            </p:childTnLst>
                          </p:cTn>
                        </p:par>
                        <p:par>
                          <p:cTn id="15" fill="hold">
                            <p:stCondLst>
                              <p:cond delay="2000"/>
                            </p:stCondLst>
                            <p:childTnLst>
                              <p:par>
                                <p:cTn id="16" presetID="22" presetClass="entr" presetSubtype="8" fill="hold" grpId="1" nodeType="afterEffect">
                                  <p:stCondLst>
                                    <p:cond delay="0"/>
                                  </p:stCondLst>
                                  <p:iterate>
                                    <p:tmAbs val="0"/>
                                  </p:iterate>
                                  <p:childTnLst>
                                    <p:set>
                                      <p:cBhvr>
                                        <p:cTn id="17" fill="hold"/>
                                        <p:tgtEl>
                                          <p:spTgt spid="110">
                                            <p:txEl>
                                              <p:pRg st="2" end="2"/>
                                            </p:txEl>
                                          </p:spTgt>
                                        </p:tgtEl>
                                        <p:attrNameLst>
                                          <p:attrName>style.visibility</p:attrName>
                                        </p:attrNameLst>
                                      </p:cBhvr>
                                      <p:to>
                                        <p:strVal val="visible"/>
                                      </p:to>
                                    </p:set>
                                    <p:animEffect transition="in" filter="wipe(left)">
                                      <p:cBhvr>
                                        <p:cTn id="18" dur="10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685800" y="-142240"/>
            <a:ext cx="11633200" cy="1831340"/>
          </a:xfrm>
          <a:prstGeom prst="rect">
            <a:avLst/>
          </a:prstGeom>
        </p:spPr>
        <p:txBody>
          <a:bodyPr/>
          <a:lstStyle/>
          <a:p>
            <a:pPr lvl="0">
              <a:defRPr sz="1800">
                <a:solidFill>
                  <a:srgbClr val="000000"/>
                </a:solidFill>
              </a:defRPr>
            </a:pPr>
            <a:r>
              <a:rPr sz="6400" dirty="0">
                <a:solidFill>
                  <a:srgbClr val="553E2A"/>
                </a:solidFill>
              </a:rPr>
              <a:t>Hasty Generalization</a:t>
            </a:r>
          </a:p>
        </p:txBody>
      </p:sp>
      <p:sp>
        <p:nvSpPr>
          <p:cNvPr id="113" name="Shape 113"/>
          <p:cNvSpPr>
            <a:spLocks noGrp="1"/>
          </p:cNvSpPr>
          <p:nvPr>
            <p:ph type="body" idx="1"/>
          </p:nvPr>
        </p:nvSpPr>
        <p:spPr>
          <a:prstGeom prst="rect">
            <a:avLst/>
          </a:prstGeom>
        </p:spPr>
        <p:txBody>
          <a:bodyPr/>
          <a:lstStyle/>
          <a:p>
            <a:pPr marL="762000" lvl="0" indent="-762000">
              <a:buBlip>
                <a:blip r:embed="rId2"/>
              </a:buBlip>
              <a:defRPr sz="1800">
                <a:solidFill>
                  <a:srgbClr val="000000"/>
                </a:solidFill>
              </a:defRPr>
            </a:pPr>
            <a:r>
              <a:rPr sz="4800" dirty="0">
                <a:solidFill>
                  <a:srgbClr val="553E2A"/>
                </a:solidFill>
              </a:rPr>
              <a:t>Draws a conclusion about a class based on too few atypical examples.</a:t>
            </a:r>
          </a:p>
          <a:p>
            <a:pPr marL="762000" lvl="0" indent="-762000">
              <a:buBlip>
                <a:blip r:embed="rId2"/>
              </a:buBlip>
              <a:defRPr sz="1800">
                <a:solidFill>
                  <a:srgbClr val="000000"/>
                </a:solidFill>
              </a:defRPr>
            </a:pPr>
            <a:r>
              <a:rPr sz="4800" dirty="0" smtClean="0">
                <a:solidFill>
                  <a:srgbClr val="553E2A"/>
                </a:solidFill>
              </a:rPr>
              <a:t>Stereotyp</a:t>
            </a:r>
            <a:r>
              <a:rPr lang="en-US" sz="4800" dirty="0" smtClean="0">
                <a:solidFill>
                  <a:srgbClr val="553E2A"/>
                </a:solidFill>
              </a:rPr>
              <a:t>es</a:t>
            </a:r>
            <a:endParaRPr sz="4800" dirty="0">
              <a:solidFill>
                <a:srgbClr val="553E2A"/>
              </a:solidFill>
            </a:endParaRPr>
          </a:p>
          <a:p>
            <a:pPr marL="762000" indent="-762000">
              <a:defRPr sz="1800">
                <a:solidFill>
                  <a:srgbClr val="000000"/>
                </a:solidFill>
              </a:defRPr>
            </a:pPr>
            <a:r>
              <a:rPr lang="en-US" sz="4800" dirty="0"/>
              <a:t>Personal narratives in debates. My friend smokes a bowl a day and he is so unmotivated and dropped out of school, let’s make any form of marijuana illegal. (Usually harms) </a:t>
            </a:r>
            <a:endParaRPr sz="4800" dirty="0">
              <a:solidFill>
                <a:srgbClr val="553E2A"/>
              </a:solidFill>
            </a:endParaRPr>
          </a:p>
          <a:p>
            <a:pPr marL="762000" lvl="0" indent="-762000">
              <a:buBlip>
                <a:blip r:embed="rId2"/>
              </a:buBlip>
              <a:defRPr sz="1800">
                <a:solidFill>
                  <a:srgbClr val="000000"/>
                </a:solidFill>
              </a:defRPr>
            </a:pPr>
            <a:endParaRPr sz="4800" dirty="0">
              <a:solidFill>
                <a:srgbClr val="553E2A"/>
              </a:solidFill>
            </a:endParaRPr>
          </a:p>
          <a:p>
            <a:pPr marL="762000" lvl="0" indent="-762000">
              <a:buBlip>
                <a:blip r:embed="rId2"/>
              </a:buBlip>
              <a:defRPr sz="1800">
                <a:solidFill>
                  <a:srgbClr val="000000"/>
                </a:solidFill>
              </a:defRPr>
            </a:pPr>
            <a:endParaRPr sz="4800" dirty="0">
              <a:solidFill>
                <a:srgbClr val="553E2A"/>
              </a:solidFill>
            </a:endParaRPr>
          </a:p>
          <a:p>
            <a:pPr marL="762000" lvl="0" indent="-762000">
              <a:buBlip>
                <a:blip r:embed="rId2"/>
              </a:buBlip>
              <a:defRPr sz="1800">
                <a:solidFill>
                  <a:srgbClr val="000000"/>
                </a:solidFill>
              </a:defRPr>
            </a:pPr>
            <a:endParaRPr sz="4800" dirty="0">
              <a:solidFill>
                <a:srgbClr val="553E2A"/>
              </a:solidFill>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3">
                                            <p:bg/>
                                          </p:spTgt>
                                        </p:tgtEl>
                                        <p:attrNameLst>
                                          <p:attrName>style.visibility</p:attrName>
                                        </p:attrNameLst>
                                      </p:cBhvr>
                                      <p:to>
                                        <p:strVal val="visible"/>
                                      </p:to>
                                    </p:set>
                                    <p:anim calcmode="lin" valueType="num">
                                      <p:cBhvr>
                                        <p:cTn id="7" dur="1000" fill="hold"/>
                                        <p:tgtEl>
                                          <p:spTgt spid="113">
                                            <p:bg/>
                                          </p:spTgt>
                                        </p:tgtEl>
                                        <p:attrNameLst>
                                          <p:attrName>ppt_w</p:attrName>
                                        </p:attrNameLst>
                                      </p:cBhvr>
                                      <p:tavLst>
                                        <p:tav tm="0">
                                          <p:val>
                                            <p:strVal val="4*#ppt_w"/>
                                          </p:val>
                                        </p:tav>
                                        <p:tav tm="100000">
                                          <p:val>
                                            <p:strVal val="#ppt_w"/>
                                          </p:val>
                                        </p:tav>
                                      </p:tavLst>
                                    </p:anim>
                                    <p:anim calcmode="lin" valueType="num">
                                      <p:cBhvr>
                                        <p:cTn id="8" dur="1000" fill="hold"/>
                                        <p:tgtEl>
                                          <p:spTgt spid="113">
                                            <p:bg/>
                                          </p:spTgt>
                                        </p:tgtEl>
                                        <p:attrNameLst>
                                          <p:attrName>ppt_h</p:attrName>
                                        </p:attrNameLst>
                                      </p:cBhvr>
                                      <p:tavLst>
                                        <p:tav tm="0">
                                          <p:val>
                                            <p:strVal val="4*#ppt_h"/>
                                          </p:val>
                                        </p:tav>
                                        <p:tav tm="100000">
                                          <p:val>
                                            <p:strVal val="#ppt_h"/>
                                          </p:val>
                                        </p:tav>
                                      </p:tavLst>
                                    </p:anim>
                                  </p:childTnLst>
                                </p:cTn>
                              </p:par>
                              <p:par>
                                <p:cTn id="9" presetID="23" presetClass="entr" presetSubtype="16" fill="hold" grpId="1">
                                  <p:stCondLst>
                                    <p:cond delay="0"/>
                                  </p:stCondLst>
                                  <p:iterate>
                                    <p:tmAbs val="0"/>
                                  </p:iterate>
                                  <p:childTnLst>
                                    <p:set>
                                      <p:cBhvr>
                                        <p:cTn id="10" fill="hold"/>
                                        <p:tgtEl>
                                          <p:spTgt spid="113">
                                            <p:txEl>
                                              <p:pRg st="0" end="0"/>
                                            </p:txEl>
                                          </p:spTgt>
                                        </p:tgtEl>
                                        <p:attrNameLst>
                                          <p:attrName>style.visibility</p:attrName>
                                        </p:attrNameLst>
                                      </p:cBhvr>
                                      <p:to>
                                        <p:strVal val="visible"/>
                                      </p:to>
                                    </p:set>
                                    <p:anim calcmode="lin" valueType="num">
                                      <p:cBhvr>
                                        <p:cTn id="11" dur="1000" fill="hold"/>
                                        <p:tgtEl>
                                          <p:spTgt spid="113">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11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13">
                                            <p:txEl>
                                              <p:pRg st="1" end="1"/>
                                            </p:txEl>
                                          </p:spTgt>
                                        </p:tgtEl>
                                        <p:attrNameLst>
                                          <p:attrName>style.visibility</p:attrName>
                                        </p:attrNameLst>
                                      </p:cBhvr>
                                      <p:to>
                                        <p:strVal val="visible"/>
                                      </p:to>
                                    </p:set>
                                    <p:anim calcmode="lin" valueType="num">
                                      <p:cBhvr>
                                        <p:cTn id="17" dur="1000" fill="hold"/>
                                        <p:tgtEl>
                                          <p:spTgt spid="113">
                                            <p:txEl>
                                              <p:pRg st="1" end="1"/>
                                            </p:txEl>
                                          </p:spTgt>
                                        </p:tgtEl>
                                        <p:attrNameLst>
                                          <p:attrName>ppt_w</p:attrName>
                                        </p:attrNameLst>
                                      </p:cBhvr>
                                      <p:tavLst>
                                        <p:tav tm="0">
                                          <p:val>
                                            <p:strVal val="4*#ppt_w"/>
                                          </p:val>
                                        </p:tav>
                                        <p:tav tm="100000">
                                          <p:val>
                                            <p:strVal val="#ppt_w"/>
                                          </p:val>
                                        </p:tav>
                                      </p:tavLst>
                                    </p:anim>
                                    <p:anim calcmode="lin" valueType="num">
                                      <p:cBhvr>
                                        <p:cTn id="18" dur="1000" fill="hold"/>
                                        <p:tgtEl>
                                          <p:spTgt spid="113">
                                            <p:txEl>
                                              <p:pRg st="1" end="1"/>
                                            </p:txEl>
                                          </p:spTgt>
                                        </p:tgtEl>
                                        <p:attrNameLst>
                                          <p:attrName>ppt_h</p:attrName>
                                        </p:attrNameLst>
                                      </p:cBhvr>
                                      <p:tavLst>
                                        <p:tav tm="0">
                                          <p:val>
                                            <p:strVal val="4*#ppt_h"/>
                                          </p:val>
                                        </p:tav>
                                        <p:tav tm="100000">
                                          <p:val>
                                            <p:strVal val="#ppt_h"/>
                                          </p:val>
                                        </p:tav>
                                      </p:tavLst>
                                    </p:anim>
                                  </p:childTnLst>
                                </p:cTn>
                              </p:par>
                            </p:childTnLst>
                          </p:cTn>
                        </p:par>
                        <p:par>
                          <p:cTn id="19" fill="hold">
                            <p:stCondLst>
                              <p:cond delay="1000"/>
                            </p:stCondLst>
                            <p:childTnLst>
                              <p:par>
                                <p:cTn id="20" presetID="23" presetClass="entr" presetSubtype="16" fill="hold" grpId="1" nodeType="afterEffect">
                                  <p:stCondLst>
                                    <p:cond delay="0"/>
                                  </p:stCondLst>
                                  <p:iterate>
                                    <p:tmAbs val="0"/>
                                  </p:iterate>
                                  <p:childTnLst>
                                    <p:set>
                                      <p:cBhvr>
                                        <p:cTn id="21" fill="hold"/>
                                        <p:tgtEl>
                                          <p:spTgt spid="113">
                                            <p:txEl>
                                              <p:pRg st="2" end="2"/>
                                            </p:txEl>
                                          </p:spTgt>
                                        </p:tgtEl>
                                        <p:attrNameLst>
                                          <p:attrName>style.visibility</p:attrName>
                                        </p:attrNameLst>
                                      </p:cBhvr>
                                      <p:to>
                                        <p:strVal val="visible"/>
                                      </p:to>
                                    </p:set>
                                    <p:anim calcmode="lin" valueType="num">
                                      <p:cBhvr>
                                        <p:cTn id="22" dur="1000" fill="hold"/>
                                        <p:tgtEl>
                                          <p:spTgt spid="113">
                                            <p:txEl>
                                              <p:pRg st="2" end="2"/>
                                            </p:txEl>
                                          </p:spTgt>
                                        </p:tgtEl>
                                        <p:attrNameLst>
                                          <p:attrName>ppt_w</p:attrName>
                                        </p:attrNameLst>
                                      </p:cBhvr>
                                      <p:tavLst>
                                        <p:tav tm="0">
                                          <p:val>
                                            <p:strVal val="4*#ppt_w"/>
                                          </p:val>
                                        </p:tav>
                                        <p:tav tm="100000">
                                          <p:val>
                                            <p:strVal val="#ppt_w"/>
                                          </p:val>
                                        </p:tav>
                                      </p:tavLst>
                                    </p:anim>
                                    <p:anim calcmode="lin" valueType="num">
                                      <p:cBhvr>
                                        <p:cTn id="23" dur="1000" fill="hold"/>
                                        <p:tgtEl>
                                          <p:spTgt spid="113">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Slippery Slope</a:t>
            </a:r>
          </a:p>
        </p:txBody>
      </p:sp>
      <p:sp>
        <p:nvSpPr>
          <p:cNvPr id="116" name="Shape 116"/>
          <p:cNvSpPr>
            <a:spLocks noGrp="1"/>
          </p:cNvSpPr>
          <p:nvPr>
            <p:ph type="body" idx="1"/>
          </p:nvPr>
        </p:nvSpPr>
        <p:spPr>
          <a:prstGeom prst="rect">
            <a:avLst/>
          </a:prstGeom>
        </p:spPr>
        <p:txBody>
          <a:bodyPr/>
          <a:lstStyle/>
          <a:p>
            <a:pPr marL="762000" lvl="0" indent="-762000">
              <a:buBlip>
                <a:blip r:embed="rId2"/>
              </a:buBlip>
              <a:defRPr sz="1800">
                <a:solidFill>
                  <a:srgbClr val="000000"/>
                </a:solidFill>
              </a:defRPr>
            </a:pPr>
            <a:r>
              <a:rPr sz="4800">
                <a:solidFill>
                  <a:srgbClr val="553E2A"/>
                </a:solidFill>
              </a:rPr>
              <a:t>Assumes, without evidence that an event is the first in a series of steps that will lead to an inevitable (and unrealistic) outcome.</a:t>
            </a:r>
          </a:p>
          <a:p>
            <a:pPr marL="762000" lvl="0" indent="-762000">
              <a:buBlip>
                <a:blip r:embed="rId2"/>
              </a:buBlip>
              <a:defRPr sz="1800">
                <a:solidFill>
                  <a:srgbClr val="000000"/>
                </a:solidFill>
              </a:defRPr>
            </a:pPr>
            <a:r>
              <a:rPr sz="4800">
                <a:solidFill>
                  <a:srgbClr val="553E2A"/>
                </a:solidFill>
              </a:rPr>
              <a:t>If you fail this test...</a:t>
            </a:r>
          </a:p>
          <a:p>
            <a:pPr marL="762000" lvl="0" indent="-762000">
              <a:buBlip>
                <a:blip r:embed="rId2"/>
              </a:buBlip>
              <a:defRPr sz="1800">
                <a:solidFill>
                  <a:srgbClr val="000000"/>
                </a:solidFill>
              </a:defRPr>
            </a:pPr>
            <a:r>
              <a:rPr sz="4800">
                <a:solidFill>
                  <a:srgbClr val="553E2A"/>
                </a:solidFill>
              </a:rPr>
              <a:t>If you drink that beer, you will want to smoke pot, leading you to try meth, coke and smack!</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1000" fill="hold"/>
                                        <p:tgtEl>
                                          <p:spTgt spid="116">
                                            <p:bg/>
                                          </p:spTgt>
                                        </p:tgtEl>
                                        <p:attrNameLst>
                                          <p:attrName>ppt_x</p:attrName>
                                        </p:attrNameLst>
                                      </p:cBhvr>
                                      <p:tavLst>
                                        <p:tav tm="0">
                                          <p:val>
                                            <p:strVal val="#ppt_x"/>
                                          </p:val>
                                        </p:tav>
                                        <p:tav tm="100000">
                                          <p:val>
                                            <p:strVal val="#ppt_x"/>
                                          </p:val>
                                        </p:tav>
                                      </p:tavLst>
                                    </p:anim>
                                    <p:anim calcmode="lin" valueType="num">
                                      <p:cBhvr>
                                        <p:cTn id="8" dur="1000" fill="hold"/>
                                        <p:tgtEl>
                                          <p:spTgt spid="116">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10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116">
                                            <p:txEl>
                                              <p:pRg st="1" end="1"/>
                                            </p:txEl>
                                          </p:spTgt>
                                        </p:tgtEl>
                                        <p:attrNameLst>
                                          <p:attrName>style.visibility</p:attrName>
                                        </p:attrNameLst>
                                      </p:cBhvr>
                                      <p:to>
                                        <p:strVal val="visible"/>
                                      </p:to>
                                    </p:set>
                                    <p:anim calcmode="lin" valueType="num">
                                      <p:cBhvr>
                                        <p:cTn id="17"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1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116">
                                            <p:txEl>
                                              <p:pRg st="2" end="2"/>
                                            </p:txEl>
                                          </p:spTgt>
                                        </p:tgtEl>
                                        <p:attrNameLst>
                                          <p:attrName>style.visibility</p:attrName>
                                        </p:attrNameLst>
                                      </p:cBhvr>
                                      <p:to>
                                        <p:strVal val="visible"/>
                                      </p:to>
                                    </p:set>
                                    <p:anim calcmode="lin" valueType="num">
                                      <p:cBhvr>
                                        <p:cTn id="23" dur="1000" fill="hold"/>
                                        <p:tgtEl>
                                          <p:spTgt spid="11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1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041400" y="825500"/>
            <a:ext cx="10922000" cy="1701800"/>
          </a:xfrm>
          <a:prstGeom prst="rect">
            <a:avLst/>
          </a:prstGeom>
        </p:spPr>
        <p:txBody>
          <a:bodyPr/>
          <a:lstStyle/>
          <a:p>
            <a:pPr lvl="0">
              <a:defRPr sz="1800">
                <a:solidFill>
                  <a:srgbClr val="000000"/>
                </a:solidFill>
              </a:defRPr>
            </a:pPr>
            <a:r>
              <a:rPr sz="6400">
                <a:solidFill>
                  <a:srgbClr val="553E2A"/>
                </a:solidFill>
              </a:rPr>
              <a:t>Ad hominem</a:t>
            </a:r>
          </a:p>
        </p:txBody>
      </p:sp>
      <p:sp>
        <p:nvSpPr>
          <p:cNvPr id="119" name="Shape 119"/>
          <p:cNvSpPr>
            <a:spLocks noGrp="1"/>
          </p:cNvSpPr>
          <p:nvPr>
            <p:ph type="body" idx="1"/>
          </p:nvPr>
        </p:nvSpPr>
        <p:spPr>
          <a:xfrm>
            <a:off x="114300" y="2667000"/>
            <a:ext cx="10922000" cy="6565900"/>
          </a:xfrm>
          <a:prstGeom prst="rect">
            <a:avLst/>
          </a:prstGeom>
        </p:spPr>
        <p:txBody>
          <a:bodyPr/>
          <a:lstStyle/>
          <a:p>
            <a:pPr marL="0" lvl="0" indent="0" defTabSz="457200">
              <a:lnSpc>
                <a:spcPct val="100000"/>
              </a:lnSpc>
              <a:spcBef>
                <a:spcPts val="0"/>
              </a:spcBef>
              <a:buSzTx/>
              <a:buNone/>
              <a:defRPr sz="1800">
                <a:solidFill>
                  <a:srgbClr val="000000"/>
                </a:solidFill>
              </a:defRPr>
            </a:pPr>
            <a:endParaRPr sz="2000">
              <a:latin typeface="Times New Roman"/>
              <a:ea typeface="Times New Roman"/>
              <a:cs typeface="Times New Roman"/>
              <a:sym typeface="Times New Roman"/>
            </a:endParaRPr>
          </a:p>
          <a:p>
            <a:pPr marL="762000" lvl="0" indent="-762000">
              <a:buBlip>
                <a:blip r:embed="rId2"/>
              </a:buBlip>
              <a:defRPr sz="1800">
                <a:solidFill>
                  <a:srgbClr val="000000"/>
                </a:solidFill>
              </a:defRPr>
            </a:pPr>
            <a:r>
              <a:rPr sz="4800"/>
              <a:t>Attacks the personal characteristics of the arguer who raises an issue instead of responding to the issue itself. Attacks the arguer, not the argument.</a:t>
            </a:r>
          </a:p>
          <a:p>
            <a:pPr marL="762000" lvl="0" indent="-762000">
              <a:buBlip>
                <a:blip r:embed="rId2"/>
              </a:buBlip>
              <a:defRPr sz="1800">
                <a:solidFill>
                  <a:srgbClr val="000000"/>
                </a:solidFill>
              </a:defRPr>
            </a:pPr>
            <a:r>
              <a:rPr sz="4800"/>
              <a:t>“You’re ugly and your mother dresses you funny!”</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2" fill="hold" grpId="1" nodeType="clickEffect">
                                  <p:stCondLst>
                                    <p:cond delay="0"/>
                                  </p:stCondLst>
                                  <p:iterate>
                                    <p:tmAbs val="0"/>
                                  </p:iterate>
                                  <p:childTnLst>
                                    <p:set>
                                      <p:cBhvr>
                                        <p:cTn id="6" fill="hold"/>
                                        <p:tgtEl>
                                          <p:spTgt spid="119">
                                            <p:bg/>
                                          </p:spTgt>
                                        </p:tgtEl>
                                        <p:attrNameLst>
                                          <p:attrName>style.visibility</p:attrName>
                                        </p:attrNameLst>
                                      </p:cBhvr>
                                      <p:to>
                                        <p:strVal val="visible"/>
                                      </p:to>
                                    </p:set>
                                    <p:animEffect transition="in" filter="dissolve(left)">
                                      <p:cBhvr>
                                        <p:cTn id="7" dur="500"/>
                                        <p:tgtEl>
                                          <p:spTgt spid="119">
                                            <p:bg/>
                                          </p:spTgt>
                                        </p:tgtEl>
                                      </p:cBhvr>
                                    </p:animEffect>
                                  </p:childTnLst>
                                </p:cTn>
                              </p:par>
                              <p:par>
                                <p:cTn id="8" presetID="9" presetClass="entr" presetSubtype="2" fill="hold" grpId="1">
                                  <p:stCondLst>
                                    <p:cond delay="0"/>
                                  </p:stCondLst>
                                  <p:iterate>
                                    <p:tmAbs val="0"/>
                                  </p:iterate>
                                  <p:childTnLst>
                                    <p:set>
                                      <p:cBhvr>
                                        <p:cTn id="9" fill="hold"/>
                                        <p:tgtEl>
                                          <p:spTgt spid="119">
                                            <p:txEl>
                                              <p:pRg st="0" end="0"/>
                                            </p:txEl>
                                          </p:spTgt>
                                        </p:tgtEl>
                                        <p:attrNameLst>
                                          <p:attrName>style.visibility</p:attrName>
                                        </p:attrNameLst>
                                      </p:cBhvr>
                                      <p:to>
                                        <p:strVal val="visible"/>
                                      </p:to>
                                    </p:set>
                                    <p:animEffect transition="in" filter="dissolve(left)">
                                      <p:cBhvr>
                                        <p:cTn id="10" dur="500"/>
                                        <p:tgtEl>
                                          <p:spTgt spid="1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2" fill="hold" grpId="1" nodeType="clickEffect">
                                  <p:stCondLst>
                                    <p:cond delay="0"/>
                                  </p:stCondLst>
                                  <p:iterate>
                                    <p:tmAbs val="0"/>
                                  </p:iterate>
                                  <p:childTnLst>
                                    <p:set>
                                      <p:cBhvr>
                                        <p:cTn id="14" fill="hold"/>
                                        <p:tgtEl>
                                          <p:spTgt spid="119">
                                            <p:txEl>
                                              <p:pRg st="1" end="1"/>
                                            </p:txEl>
                                          </p:spTgt>
                                        </p:tgtEl>
                                        <p:attrNameLst>
                                          <p:attrName>style.visibility</p:attrName>
                                        </p:attrNameLst>
                                      </p:cBhvr>
                                      <p:to>
                                        <p:strVal val="visible"/>
                                      </p:to>
                                    </p:set>
                                    <p:animEffect transition="in" filter="dissolve(left)">
                                      <p:cBhvr>
                                        <p:cTn id="15" dur="500"/>
                                        <p:tgtEl>
                                          <p:spTgt spid="1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2" fill="hold" grpId="1" nodeType="clickEffect">
                                  <p:stCondLst>
                                    <p:cond delay="0"/>
                                  </p:stCondLst>
                                  <p:iterate>
                                    <p:tmAbs val="0"/>
                                  </p:iterate>
                                  <p:childTnLst>
                                    <p:set>
                                      <p:cBhvr>
                                        <p:cTn id="19" fill="hold"/>
                                        <p:tgtEl>
                                          <p:spTgt spid="119">
                                            <p:txEl>
                                              <p:pRg st="2" end="2"/>
                                            </p:txEl>
                                          </p:spTgt>
                                        </p:tgtEl>
                                        <p:attrNameLst>
                                          <p:attrName>style.visibility</p:attrName>
                                        </p:attrNameLst>
                                      </p:cBhvr>
                                      <p:to>
                                        <p:strVal val="visible"/>
                                      </p:to>
                                    </p:set>
                                    <p:animEffect transition="in" filter="dissolve(left)">
                                      <p:cBhvr>
                                        <p:cTn id="20" dur="500"/>
                                        <p:tgtEl>
                                          <p:spTgt spid="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Hominem</a:t>
            </a:r>
            <a:endParaRPr lang="en-US" dirty="0"/>
          </a:p>
        </p:txBody>
      </p:sp>
      <p:sp>
        <p:nvSpPr>
          <p:cNvPr id="3" name="Text Placeholder 2"/>
          <p:cNvSpPr>
            <a:spLocks noGrp="1"/>
          </p:cNvSpPr>
          <p:nvPr>
            <p:ph type="body" idx="1"/>
          </p:nvPr>
        </p:nvSpPr>
        <p:spPr/>
        <p:txBody>
          <a:bodyPr/>
          <a:lstStyle/>
          <a:p>
            <a:r>
              <a:rPr lang="en-US" dirty="0" smtClean="0"/>
              <a:t>You must have gone to public school to make such a stupid argument. You’re so ignorant!</a:t>
            </a:r>
          </a:p>
          <a:p>
            <a:r>
              <a:rPr lang="en-US" dirty="0" smtClean="0"/>
              <a:t>What a racist you are to advocate for a plan that takes such a paternalistic role. The U.S. is not supposed to tell what Mogadishu what to do.</a:t>
            </a:r>
            <a:endParaRPr lang="en-US" dirty="0"/>
          </a:p>
        </p:txBody>
      </p:sp>
    </p:spTree>
    <p:extLst>
      <p:ext uri="{BB962C8B-B14F-4D97-AF65-F5344CB8AC3E}">
        <p14:creationId xmlns:p14="http://schemas.microsoft.com/office/powerpoint/2010/main" val="102856740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pPr lvl="0">
              <a:defRPr sz="1800">
                <a:solidFill>
                  <a:srgbClr val="000000"/>
                </a:solidFill>
              </a:defRPr>
            </a:pPr>
            <a:r>
              <a:rPr sz="6400">
                <a:solidFill>
                  <a:srgbClr val="553E2A"/>
                </a:solidFill>
              </a:rPr>
              <a:t>False Dichotomy</a:t>
            </a:r>
          </a:p>
        </p:txBody>
      </p:sp>
      <p:sp>
        <p:nvSpPr>
          <p:cNvPr id="127" name="Shape 127"/>
          <p:cNvSpPr>
            <a:spLocks noGrp="1"/>
          </p:cNvSpPr>
          <p:nvPr>
            <p:ph type="body" idx="1"/>
          </p:nvPr>
        </p:nvSpPr>
        <p:spPr>
          <a:xfrm>
            <a:off x="685800" y="1483360"/>
            <a:ext cx="11633200" cy="7736840"/>
          </a:xfrm>
          <a:prstGeom prst="rect">
            <a:avLst/>
          </a:prstGeom>
        </p:spPr>
        <p:txBody>
          <a:bodyPr/>
          <a:lstStyle/>
          <a:p>
            <a:pPr marL="762000" lvl="0" indent="-762000">
              <a:buBlip>
                <a:blip r:embed="rId2"/>
              </a:buBlip>
              <a:defRPr sz="1800">
                <a:solidFill>
                  <a:srgbClr val="000000"/>
                </a:solidFill>
              </a:defRPr>
            </a:pPr>
            <a:r>
              <a:rPr sz="4800" dirty="0"/>
              <a:t>Forces you to choose between two choices, usually extremes, when other alternatives exist.</a:t>
            </a:r>
          </a:p>
          <a:p>
            <a:pPr marL="762000" lvl="0" indent="-762000">
              <a:buBlip>
                <a:blip r:embed="rId2"/>
              </a:buBlip>
              <a:defRPr sz="1800">
                <a:solidFill>
                  <a:srgbClr val="000000"/>
                </a:solidFill>
              </a:defRPr>
            </a:pPr>
            <a:r>
              <a:rPr sz="4800" dirty="0"/>
              <a:t>America...love it, or leave it</a:t>
            </a:r>
          </a:p>
          <a:p>
            <a:pPr marL="762000" lvl="0" indent="-762000">
              <a:buBlip>
                <a:blip r:embed="rId2"/>
              </a:buBlip>
              <a:defRPr sz="1800">
                <a:solidFill>
                  <a:srgbClr val="000000"/>
                </a:solidFill>
              </a:defRPr>
            </a:pPr>
            <a:r>
              <a:rPr sz="4800" dirty="0"/>
              <a:t>You can either be single and happy, or married and on lockdown.</a:t>
            </a:r>
          </a:p>
          <a:p>
            <a:pPr marL="762000" indent="-762000">
              <a:defRPr sz="1800">
                <a:solidFill>
                  <a:srgbClr val="000000"/>
                </a:solidFill>
              </a:defRPr>
            </a:pPr>
            <a:r>
              <a:rPr lang="en-US" sz="4800" dirty="0"/>
              <a:t>You either vote for plan, or you get these harms. </a:t>
            </a:r>
          </a:p>
          <a:p>
            <a:pPr marL="762000" lvl="0" indent="-762000">
              <a:buBlip>
                <a:blip r:embed="rId2"/>
              </a:buBlip>
              <a:defRPr sz="1800">
                <a:solidFill>
                  <a:srgbClr val="000000"/>
                </a:solidFill>
              </a:defRPr>
            </a:pPr>
            <a:endParaRPr sz="4800" dirty="0"/>
          </a:p>
        </p:txBody>
      </p:sp>
    </p:spTree>
  </p:cSld>
  <p:clrMapOvr>
    <a:masterClrMapping/>
  </p:clrMapOvr>
  <p:transition spd="slow">
    <p:checke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10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ppt_w</p:attrName>
                                        </p:attrNameLst>
                                      </p:cBhvr>
                                      <p:tavLst>
                                        <p:tav tm="0" fmla="#ppt_w*sin(2.5*pi*$)">
                                          <p:val>
                                            <p:fltVal val="0"/>
                                          </p:val>
                                        </p:tav>
                                        <p:tav tm="100000">
                                          <p:val>
                                            <p:fltVal val="1"/>
                                          </p:val>
                                        </p:tav>
                                      </p:tavLst>
                                    </p:anim>
                                    <p:anim calcmode="lin" valueType="num">
                                      <p:cBhvr>
                                        <p:cTn id="8" dur="500" fill="hold"/>
                                        <p:tgtEl>
                                          <p:spTgt spid="127">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p:stCondLst>
                                    <p:cond delay="0"/>
                                  </p:stCondLst>
                                  <p:iterate type="lt">
                                    <p:tmAbs val="100"/>
                                  </p:iterate>
                                  <p:childTnLst>
                                    <p:set>
                                      <p:cBhvr>
                                        <p:cTn id="10" fill="hold"/>
                                        <p:tgtEl>
                                          <p:spTgt spid="127">
                                            <p:txEl>
                                              <p:pRg st="0" end="0"/>
                                            </p:txEl>
                                          </p:spTgt>
                                        </p:tgtEl>
                                        <p:attrNameLst>
                                          <p:attrName>style.visibility</p:attrName>
                                        </p:attrNameLst>
                                      </p:cBhvr>
                                      <p:to>
                                        <p:strVal val="visible"/>
                                      </p:to>
                                    </p:set>
                                    <p:animEffect transition="in" filter="fade">
                                      <p:cBhvr>
                                        <p:cTn id="11" dur="500" fill="hold"/>
                                        <p:tgtEl>
                                          <p:spTgt spid="127">
                                            <p:txEl>
                                              <p:pRg st="0" end="0"/>
                                            </p:txEl>
                                          </p:spTgt>
                                        </p:tgtEl>
                                      </p:cBhvr>
                                    </p:animEffect>
                                    <p:anim calcmode="lin" valueType="num">
                                      <p:cBhvr>
                                        <p:cTn id="12" dur="500" fill="hold"/>
                                        <p:tgtEl>
                                          <p:spTgt spid="127">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1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100"/>
                                  </p:iterate>
                                  <p:childTnLst>
                                    <p:set>
                                      <p:cBhvr>
                                        <p:cTn id="17" fill="hold"/>
                                        <p:tgtEl>
                                          <p:spTgt spid="127">
                                            <p:txEl>
                                              <p:pRg st="1" end="1"/>
                                            </p:txEl>
                                          </p:spTgt>
                                        </p:tgtEl>
                                        <p:attrNameLst>
                                          <p:attrName>style.visibility</p:attrName>
                                        </p:attrNameLst>
                                      </p:cBhvr>
                                      <p:to>
                                        <p:strVal val="visible"/>
                                      </p:to>
                                    </p:set>
                                    <p:animEffect transition="in" filter="fade">
                                      <p:cBhvr>
                                        <p:cTn id="18" dur="500" fill="hold"/>
                                        <p:tgtEl>
                                          <p:spTgt spid="127">
                                            <p:txEl>
                                              <p:pRg st="1" end="1"/>
                                            </p:txEl>
                                          </p:spTgt>
                                        </p:tgtEl>
                                      </p:cBhvr>
                                    </p:animEffect>
                                    <p:anim calcmode="lin" valueType="num">
                                      <p:cBhvr>
                                        <p:cTn id="19" dur="500" fill="hold"/>
                                        <p:tgtEl>
                                          <p:spTgt spid="127">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1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100"/>
                                  </p:iterate>
                                  <p:childTnLst>
                                    <p:set>
                                      <p:cBhvr>
                                        <p:cTn id="24" fill="hold"/>
                                        <p:tgtEl>
                                          <p:spTgt spid="127">
                                            <p:txEl>
                                              <p:pRg st="2" end="2"/>
                                            </p:txEl>
                                          </p:spTgt>
                                        </p:tgtEl>
                                        <p:attrNameLst>
                                          <p:attrName>style.visibility</p:attrName>
                                        </p:attrNameLst>
                                      </p:cBhvr>
                                      <p:to>
                                        <p:strVal val="visible"/>
                                      </p:to>
                                    </p:set>
                                    <p:animEffect transition="in" filter="fade">
                                      <p:cBhvr>
                                        <p:cTn id="25" dur="500" fill="hold"/>
                                        <p:tgtEl>
                                          <p:spTgt spid="127">
                                            <p:txEl>
                                              <p:pRg st="2" end="2"/>
                                            </p:txEl>
                                          </p:spTgt>
                                        </p:tgtEl>
                                      </p:cBhvr>
                                    </p:animEffect>
                                    <p:anim calcmode="lin" valueType="num">
                                      <p:cBhvr>
                                        <p:cTn id="26" dur="500" fill="hold"/>
                                        <p:tgtEl>
                                          <p:spTgt spid="127">
                                            <p:txEl>
                                              <p:pRg st="2" end="2"/>
                                            </p:txEl>
                                          </p:spTgt>
                                        </p:tgtEl>
                                        <p:attrNameLst>
                                          <p:attrName>ppt_w</p:attrName>
                                        </p:attrNameLst>
                                      </p:cBhvr>
                                      <p:tavLst>
                                        <p:tav tm="0" fmla="#ppt_w*sin(2.5*pi*$)">
                                          <p:val>
                                            <p:fltVal val="0"/>
                                          </p:val>
                                        </p:tav>
                                        <p:tav tm="100000">
                                          <p:val>
                                            <p:fltVal val="1"/>
                                          </p:val>
                                        </p:tav>
                                      </p:tavLst>
                                    </p:anim>
                                    <p:anim calcmode="lin" valueType="num">
                                      <p:cBhvr>
                                        <p:cTn id="27" dur="500" fill="hold"/>
                                        <p:tgtEl>
                                          <p:spTgt spid="127">
                                            <p:txEl>
                                              <p:pRg st="2" end="2"/>
                                            </p:txEl>
                                          </p:spTgt>
                                        </p:tgtEl>
                                        <p:attrNameLst>
                                          <p:attrName>ppt_h</p:attrName>
                                        </p:attrNameLst>
                                      </p:cBhvr>
                                      <p:tavLst>
                                        <p:tav tm="0">
                                          <p:val>
                                            <p:strVal val="#ppt_h"/>
                                          </p:val>
                                        </p:tav>
                                        <p:tav tm="100000">
                                          <p:val>
                                            <p:strVal val="#ppt_h"/>
                                          </p:val>
                                        </p:tav>
                                      </p:tavLst>
                                    </p:anim>
                                  </p:childTnLst>
                                </p:cTn>
                              </p:par>
                            </p:childTnLst>
                          </p:cTn>
                        </p:par>
                        <p:par>
                          <p:cTn id="28" fill="hold">
                            <p:stCondLst>
                              <p:cond delay="5600"/>
                            </p:stCondLst>
                            <p:childTnLst>
                              <p:par>
                                <p:cTn id="29" presetID="19" presetClass="entr" presetSubtype="10" fill="hold" grpId="1" nodeType="afterEffect">
                                  <p:stCondLst>
                                    <p:cond delay="0"/>
                                  </p:stCondLst>
                                  <p:iterate type="lt">
                                    <p:tmAbs val="100"/>
                                  </p:iterate>
                                  <p:childTnLst>
                                    <p:set>
                                      <p:cBhvr>
                                        <p:cTn id="30" fill="hold"/>
                                        <p:tgtEl>
                                          <p:spTgt spid="127">
                                            <p:txEl>
                                              <p:pRg st="3" end="3"/>
                                            </p:txEl>
                                          </p:spTgt>
                                        </p:tgtEl>
                                        <p:attrNameLst>
                                          <p:attrName>style.visibility</p:attrName>
                                        </p:attrNameLst>
                                      </p:cBhvr>
                                      <p:to>
                                        <p:strVal val="visible"/>
                                      </p:to>
                                    </p:set>
                                    <p:animEffect transition="in" filter="fade">
                                      <p:cBhvr>
                                        <p:cTn id="31" dur="500" fill="hold"/>
                                        <p:tgtEl>
                                          <p:spTgt spid="127">
                                            <p:txEl>
                                              <p:pRg st="3" end="3"/>
                                            </p:txEl>
                                          </p:spTgt>
                                        </p:tgtEl>
                                      </p:cBhvr>
                                    </p:animEffect>
                                    <p:anim calcmode="lin" valueType="num">
                                      <p:cBhvr>
                                        <p:cTn id="32" dur="500" fill="hold"/>
                                        <p:tgtEl>
                                          <p:spTgt spid="127">
                                            <p:txEl>
                                              <p:pRg st="3" end="3"/>
                                            </p:txEl>
                                          </p:spTgt>
                                        </p:tgtEl>
                                        <p:attrNameLst>
                                          <p:attrName>ppt_w</p:attrName>
                                        </p:attrNameLst>
                                      </p:cBhvr>
                                      <p:tavLst>
                                        <p:tav tm="0" fmla="#ppt_w*sin(2.5*pi*$)">
                                          <p:val>
                                            <p:fltVal val="0"/>
                                          </p:val>
                                        </p:tav>
                                        <p:tav tm="100000">
                                          <p:val>
                                            <p:fltVal val="1"/>
                                          </p:val>
                                        </p:tav>
                                      </p:tavLst>
                                    </p:anim>
                                    <p:anim calcmode="lin" valueType="num">
                                      <p:cBhvr>
                                        <p:cTn id="33" dur="500" fill="hold"/>
                                        <p:tgtEl>
                                          <p:spTgt spid="12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Bodoni SvtyTwo ITC TT-Book"/>
        <a:ea typeface="Bodoni SvtyTwo ITC TT-Book"/>
        <a:cs typeface="Bodoni SvtyTwo ITC TT-Book"/>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49056"/>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20000"/>
          </a:lnSpc>
          <a:spcBef>
            <a:spcPts val="1200"/>
          </a:spcBef>
          <a:spcAft>
            <a:spcPts val="0"/>
          </a:spcAft>
          <a:buClrTx/>
          <a:buSzTx/>
          <a:buFont typeface="Zapf Dingbats"/>
          <a:buNone/>
          <a:tabLst/>
          <a:defRPr kumimoji="0" sz="3200" b="0" i="0" u="none" strike="noStrike" cap="none" spc="0" normalizeH="0" baseline="0">
            <a:ln>
              <a:noFill/>
            </a:ln>
            <a:solidFill>
              <a:srgbClr val="4F5C3F"/>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Bodoni SvtyTwo ITC TT-Book"/>
        <a:ea typeface="Bodoni SvtyTwo ITC TT-Book"/>
        <a:cs typeface="Bodoni SvtyTwo ITC TT-Book"/>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49056"/>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20000"/>
          </a:lnSpc>
          <a:spcBef>
            <a:spcPts val="1200"/>
          </a:spcBef>
          <a:spcAft>
            <a:spcPts val="0"/>
          </a:spcAft>
          <a:buClrTx/>
          <a:buSzTx/>
          <a:buFont typeface="Zapf Dingbats"/>
          <a:buNone/>
          <a:tabLst/>
          <a:defRPr kumimoji="0" sz="3200" b="0" i="0" u="none" strike="noStrike" cap="none" spc="0" normalizeH="0" baseline="0">
            <a:ln>
              <a:noFill/>
            </a:ln>
            <a:solidFill>
              <a:srgbClr val="4F5C3F"/>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TotalTime>
  <Words>1146</Words>
  <Application>Microsoft Macintosh PowerPoint</Application>
  <PresentationFormat>Custom</PresentationFormat>
  <Paragraphs>107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Bodoni SvtyTwo ITC TT-Bold</vt:lpstr>
      <vt:lpstr>Bodoni SvtyTwo ITC TT-Book</vt:lpstr>
      <vt:lpstr>Georgia</vt:lpstr>
      <vt:lpstr>Hoefler Text</vt:lpstr>
      <vt:lpstr>Lucida Grande</vt:lpstr>
      <vt:lpstr>Times New Roman</vt:lpstr>
      <vt:lpstr>Zapf Dingbats</vt:lpstr>
      <vt:lpstr>Kyoto</vt:lpstr>
      <vt:lpstr> </vt:lpstr>
      <vt:lpstr>PowerPoint Presentation</vt:lpstr>
      <vt:lpstr>False Authority (Ad verecundium)</vt:lpstr>
      <vt:lpstr>False Analogy</vt:lpstr>
      <vt:lpstr>Hasty Generalization</vt:lpstr>
      <vt:lpstr>Slippery Slope</vt:lpstr>
      <vt:lpstr>Ad hominem</vt:lpstr>
      <vt:lpstr>Ad Hominem</vt:lpstr>
      <vt:lpstr>False Dichotomy</vt:lpstr>
      <vt:lpstr>Appeal to Tradition </vt:lpstr>
      <vt:lpstr>Ad populum</vt:lpstr>
      <vt:lpstr>Ad populum </vt:lpstr>
      <vt:lpstr>Shifting the burden</vt:lpstr>
      <vt:lpstr>Begging the Question</vt:lpstr>
      <vt:lpstr>Non sequiter (Does not follow)</vt:lpstr>
      <vt:lpstr>Confirmation Bias</vt:lpstr>
      <vt:lpstr>Inconsistency</vt:lpstr>
      <vt:lpstr>Appeal to Fear</vt:lpstr>
      <vt:lpstr>Red Herring</vt:lpstr>
      <vt:lpstr>Straw Argument</vt:lpstr>
      <vt:lpstr>Straw Man</vt:lpstr>
      <vt:lpstr>Slippery slope: Disad Impact Your Plan of providing mosquito netting to those in the Greater Horn of Africa will anger China, and because they are already angry over our friendly behavior with Taiwan, will cause a nuclear war.  </vt:lpstr>
      <vt:lpstr>Inconsistency</vt:lpstr>
      <vt:lpstr>Red Herring</vt:lpstr>
      <vt:lpstr>Red Herring</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David Fabionar</cp:lastModifiedBy>
  <cp:revision>23</cp:revision>
  <dcterms:modified xsi:type="dcterms:W3CDTF">2018-04-12T14:53:38Z</dcterms:modified>
</cp:coreProperties>
</file>